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5" r:id="rId3"/>
    <p:sldId id="258" r:id="rId4"/>
    <p:sldId id="298" r:id="rId5"/>
    <p:sldId id="283" r:id="rId6"/>
    <p:sldId id="277" r:id="rId7"/>
    <p:sldId id="286" r:id="rId8"/>
    <p:sldId id="287" r:id="rId9"/>
    <p:sldId id="288" r:id="rId10"/>
    <p:sldId id="289" r:id="rId11"/>
    <p:sldId id="290" r:id="rId12"/>
    <p:sldId id="293" r:id="rId13"/>
    <p:sldId id="291" r:id="rId14"/>
    <p:sldId id="300" r:id="rId15"/>
    <p:sldId id="301" r:id="rId16"/>
    <p:sldId id="294" r:id="rId17"/>
    <p:sldId id="295" r:id="rId18"/>
    <p:sldId id="299" r:id="rId19"/>
    <p:sldId id="296" r:id="rId20"/>
    <p:sldId id="297" r:id="rId21"/>
  </p:sldIdLst>
  <p:sldSz cx="12192000" cy="6858000"/>
  <p:notesSz cx="6858000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30A506-60C7-4E0C-9931-A6777750CA4B}" v="12" dt="2021-03-16T16:06:04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0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Beal" userId="f88f95db-756e-4f58-8166-3bb3d8468bee" providerId="ADAL" clId="{4530A506-60C7-4E0C-9931-A6777750CA4B}"/>
    <pc:docChg chg="undo custSel addSld delSld modSld sldOrd">
      <pc:chgData name="Linda Beal" userId="f88f95db-756e-4f58-8166-3bb3d8468bee" providerId="ADAL" clId="{4530A506-60C7-4E0C-9931-A6777750CA4B}" dt="2021-03-16T16:06:04.612" v="797"/>
      <pc:docMkLst>
        <pc:docMk/>
      </pc:docMkLst>
      <pc:sldChg chg="ord">
        <pc:chgData name="Linda Beal" userId="f88f95db-756e-4f58-8166-3bb3d8468bee" providerId="ADAL" clId="{4530A506-60C7-4E0C-9931-A6777750CA4B}" dt="2021-03-16T15:55:18.388" v="793"/>
        <pc:sldMkLst>
          <pc:docMk/>
          <pc:sldMk cId="4162102299" sldId="256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887406335" sldId="257"/>
        </pc:sldMkLst>
      </pc:sldChg>
      <pc:sldChg chg="modSp mod">
        <pc:chgData name="Linda Beal" userId="f88f95db-756e-4f58-8166-3bb3d8468bee" providerId="ADAL" clId="{4530A506-60C7-4E0C-9931-A6777750CA4B}" dt="2021-03-12T16:55:04.859" v="53" actId="6549"/>
        <pc:sldMkLst>
          <pc:docMk/>
          <pc:sldMk cId="3678069390" sldId="258"/>
        </pc:sldMkLst>
        <pc:spChg chg="mod">
          <ac:chgData name="Linda Beal" userId="f88f95db-756e-4f58-8166-3bb3d8468bee" providerId="ADAL" clId="{4530A506-60C7-4E0C-9931-A6777750CA4B}" dt="2021-03-12T16:55:04.859" v="53" actId="6549"/>
          <ac:spMkLst>
            <pc:docMk/>
            <pc:sldMk cId="3678069390" sldId="258"/>
            <ac:spMk id="2" creationId="{F382D387-B6EF-4D50-9D97-41E71F5F7A4E}"/>
          </ac:spMkLst>
        </pc:spChg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43732682" sldId="259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585764911" sldId="260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976791905" sldId="261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4250964530" sldId="262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19837250" sldId="263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209917544" sldId="264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252028861" sldId="265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935008458" sldId="266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892875497" sldId="267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104386339" sldId="268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975547056" sldId="269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016976811" sldId="270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4262987026" sldId="271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2484177870" sldId="272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888804402" sldId="273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21894197" sldId="274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646554721" sldId="276"/>
        </pc:sldMkLst>
      </pc:sldChg>
      <pc:sldChg chg="modSp mod">
        <pc:chgData name="Linda Beal" userId="f88f95db-756e-4f58-8166-3bb3d8468bee" providerId="ADAL" clId="{4530A506-60C7-4E0C-9931-A6777750CA4B}" dt="2021-03-14T15:50:53.112" v="698" actId="20577"/>
        <pc:sldMkLst>
          <pc:docMk/>
          <pc:sldMk cId="2364604121" sldId="277"/>
        </pc:sldMkLst>
        <pc:spChg chg="mod">
          <ac:chgData name="Linda Beal" userId="f88f95db-756e-4f58-8166-3bb3d8468bee" providerId="ADAL" clId="{4530A506-60C7-4E0C-9931-A6777750CA4B}" dt="2021-03-14T15:50:53.112" v="698" actId="20577"/>
          <ac:spMkLst>
            <pc:docMk/>
            <pc:sldMk cId="2364604121" sldId="277"/>
            <ac:spMk id="3" creationId="{E6486377-6495-4C79-9FF5-6533DE7CB202}"/>
          </ac:spMkLst>
        </pc:spChg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483063970" sldId="278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750470503" sldId="279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132086479" sldId="280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3845386207" sldId="281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429119182" sldId="282"/>
        </pc:sldMkLst>
      </pc:sldChg>
      <pc:sldChg chg="modSp mod">
        <pc:chgData name="Linda Beal" userId="f88f95db-756e-4f58-8166-3bb3d8468bee" providerId="ADAL" clId="{4530A506-60C7-4E0C-9931-A6777750CA4B}" dt="2021-03-12T16:57:03.452" v="69" actId="108"/>
        <pc:sldMkLst>
          <pc:docMk/>
          <pc:sldMk cId="1004467885" sldId="283"/>
        </pc:sldMkLst>
        <pc:spChg chg="mod">
          <ac:chgData name="Linda Beal" userId="f88f95db-756e-4f58-8166-3bb3d8468bee" providerId="ADAL" clId="{4530A506-60C7-4E0C-9931-A6777750CA4B}" dt="2021-03-12T16:55:18.339" v="63" actId="20577"/>
          <ac:spMkLst>
            <pc:docMk/>
            <pc:sldMk cId="1004467885" sldId="283"/>
            <ac:spMk id="2" creationId="{F382D387-B6EF-4D50-9D97-41E71F5F7A4E}"/>
          </ac:spMkLst>
        </pc:spChg>
        <pc:spChg chg="mod">
          <ac:chgData name="Linda Beal" userId="f88f95db-756e-4f58-8166-3bb3d8468bee" providerId="ADAL" clId="{4530A506-60C7-4E0C-9931-A6777750CA4B}" dt="2021-03-12T16:57:03.452" v="69" actId="108"/>
          <ac:spMkLst>
            <pc:docMk/>
            <pc:sldMk cId="1004467885" sldId="283"/>
            <ac:spMk id="3" creationId="{E6486377-6495-4C79-9FF5-6533DE7CB202}"/>
          </ac:spMkLst>
        </pc:spChg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2941257950" sldId="284"/>
        </pc:sldMkLst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499684122" sldId="285"/>
        </pc:sldMkLst>
      </pc:sldChg>
      <pc:sldChg chg="modSp mod">
        <pc:chgData name="Linda Beal" userId="f88f95db-756e-4f58-8166-3bb3d8468bee" providerId="ADAL" clId="{4530A506-60C7-4E0C-9931-A6777750CA4B}" dt="2021-03-14T15:52:25.111" v="712" actId="6549"/>
        <pc:sldMkLst>
          <pc:docMk/>
          <pc:sldMk cId="3750200610" sldId="286"/>
        </pc:sldMkLst>
        <pc:spChg chg="mod">
          <ac:chgData name="Linda Beal" userId="f88f95db-756e-4f58-8166-3bb3d8468bee" providerId="ADAL" clId="{4530A506-60C7-4E0C-9931-A6777750CA4B}" dt="2021-03-14T15:52:25.111" v="712" actId="6549"/>
          <ac:spMkLst>
            <pc:docMk/>
            <pc:sldMk cId="3750200610" sldId="286"/>
            <ac:spMk id="3" creationId="{E6486377-6495-4C79-9FF5-6533DE7CB202}"/>
          </ac:spMkLst>
        </pc:spChg>
      </pc:sldChg>
      <pc:sldChg chg="modSp mod">
        <pc:chgData name="Linda Beal" userId="f88f95db-756e-4f58-8166-3bb3d8468bee" providerId="ADAL" clId="{4530A506-60C7-4E0C-9931-A6777750CA4B}" dt="2021-03-14T15:52:19.330" v="705" actId="6549"/>
        <pc:sldMkLst>
          <pc:docMk/>
          <pc:sldMk cId="1542764618" sldId="287"/>
        </pc:sldMkLst>
        <pc:spChg chg="mod">
          <ac:chgData name="Linda Beal" userId="f88f95db-756e-4f58-8166-3bb3d8468bee" providerId="ADAL" clId="{4530A506-60C7-4E0C-9931-A6777750CA4B}" dt="2021-03-14T15:52:19.330" v="705" actId="6549"/>
          <ac:spMkLst>
            <pc:docMk/>
            <pc:sldMk cId="1542764618" sldId="287"/>
            <ac:spMk id="3" creationId="{E6486377-6495-4C79-9FF5-6533DE7CB202}"/>
          </ac:spMkLst>
        </pc:spChg>
      </pc:sldChg>
      <pc:sldChg chg="modSp mod">
        <pc:chgData name="Linda Beal" userId="f88f95db-756e-4f58-8166-3bb3d8468bee" providerId="ADAL" clId="{4530A506-60C7-4E0C-9931-A6777750CA4B}" dt="2021-03-14T15:40:01.076" v="574" actId="6549"/>
        <pc:sldMkLst>
          <pc:docMk/>
          <pc:sldMk cId="3107282101" sldId="288"/>
        </pc:sldMkLst>
        <pc:spChg chg="mod">
          <ac:chgData name="Linda Beal" userId="f88f95db-756e-4f58-8166-3bb3d8468bee" providerId="ADAL" clId="{4530A506-60C7-4E0C-9931-A6777750CA4B}" dt="2021-03-14T15:28:29.853" v="209" actId="20577"/>
          <ac:spMkLst>
            <pc:docMk/>
            <pc:sldMk cId="3107282101" sldId="288"/>
            <ac:spMk id="2" creationId="{F382D387-B6EF-4D50-9D97-41E71F5F7A4E}"/>
          </ac:spMkLst>
        </pc:spChg>
        <pc:spChg chg="mod">
          <ac:chgData name="Linda Beal" userId="f88f95db-756e-4f58-8166-3bb3d8468bee" providerId="ADAL" clId="{4530A506-60C7-4E0C-9931-A6777750CA4B}" dt="2021-03-14T15:40:01.076" v="574" actId="6549"/>
          <ac:spMkLst>
            <pc:docMk/>
            <pc:sldMk cId="3107282101" sldId="288"/>
            <ac:spMk id="3" creationId="{E6486377-6495-4C79-9FF5-6533DE7CB202}"/>
          </ac:spMkLst>
        </pc:spChg>
      </pc:sldChg>
      <pc:sldChg chg="modSp mod">
        <pc:chgData name="Linda Beal" userId="f88f95db-756e-4f58-8166-3bb3d8468bee" providerId="ADAL" clId="{4530A506-60C7-4E0C-9931-A6777750CA4B}" dt="2021-03-14T15:40:22.685" v="582" actId="6549"/>
        <pc:sldMkLst>
          <pc:docMk/>
          <pc:sldMk cId="1163970048" sldId="289"/>
        </pc:sldMkLst>
        <pc:spChg chg="mod">
          <ac:chgData name="Linda Beal" userId="f88f95db-756e-4f58-8166-3bb3d8468bee" providerId="ADAL" clId="{4530A506-60C7-4E0C-9931-A6777750CA4B}" dt="2021-03-14T15:28:34.537" v="212" actId="20577"/>
          <ac:spMkLst>
            <pc:docMk/>
            <pc:sldMk cId="1163970048" sldId="289"/>
            <ac:spMk id="2" creationId="{F382D387-B6EF-4D50-9D97-41E71F5F7A4E}"/>
          </ac:spMkLst>
        </pc:spChg>
        <pc:spChg chg="mod">
          <ac:chgData name="Linda Beal" userId="f88f95db-756e-4f58-8166-3bb3d8468bee" providerId="ADAL" clId="{4530A506-60C7-4E0C-9931-A6777750CA4B}" dt="2021-03-14T15:40:22.685" v="582" actId="6549"/>
          <ac:spMkLst>
            <pc:docMk/>
            <pc:sldMk cId="1163970048" sldId="289"/>
            <ac:spMk id="3" creationId="{E6486377-6495-4C79-9FF5-6533DE7CB202}"/>
          </ac:spMkLst>
        </pc:spChg>
      </pc:sldChg>
      <pc:sldChg chg="modSp mod">
        <pc:chgData name="Linda Beal" userId="f88f95db-756e-4f58-8166-3bb3d8468bee" providerId="ADAL" clId="{4530A506-60C7-4E0C-9931-A6777750CA4B}" dt="2021-03-14T15:54:04.956" v="716" actId="20577"/>
        <pc:sldMkLst>
          <pc:docMk/>
          <pc:sldMk cId="2270629178" sldId="290"/>
        </pc:sldMkLst>
        <pc:spChg chg="mod">
          <ac:chgData name="Linda Beal" userId="f88f95db-756e-4f58-8166-3bb3d8468bee" providerId="ADAL" clId="{4530A506-60C7-4E0C-9931-A6777750CA4B}" dt="2021-03-14T15:28:39.171" v="215" actId="20577"/>
          <ac:spMkLst>
            <pc:docMk/>
            <pc:sldMk cId="2270629178" sldId="290"/>
            <ac:spMk id="2" creationId="{F382D387-B6EF-4D50-9D97-41E71F5F7A4E}"/>
          </ac:spMkLst>
        </pc:spChg>
        <pc:spChg chg="mod">
          <ac:chgData name="Linda Beal" userId="f88f95db-756e-4f58-8166-3bb3d8468bee" providerId="ADAL" clId="{4530A506-60C7-4E0C-9931-A6777750CA4B}" dt="2021-03-14T15:54:04.956" v="716" actId="20577"/>
          <ac:spMkLst>
            <pc:docMk/>
            <pc:sldMk cId="2270629178" sldId="290"/>
            <ac:spMk id="3" creationId="{E6486377-6495-4C79-9FF5-6533DE7CB202}"/>
          </ac:spMkLst>
        </pc:spChg>
      </pc:sldChg>
      <pc:sldChg chg="modSp mod">
        <pc:chgData name="Linda Beal" userId="f88f95db-756e-4f58-8166-3bb3d8468bee" providerId="ADAL" clId="{4530A506-60C7-4E0C-9931-A6777750CA4B}" dt="2021-03-14T15:28:50.574" v="221" actId="20577"/>
        <pc:sldMkLst>
          <pc:docMk/>
          <pc:sldMk cId="3863783612" sldId="291"/>
        </pc:sldMkLst>
        <pc:spChg chg="mod">
          <ac:chgData name="Linda Beal" userId="f88f95db-756e-4f58-8166-3bb3d8468bee" providerId="ADAL" clId="{4530A506-60C7-4E0C-9931-A6777750CA4B}" dt="2021-03-14T15:28:50.574" v="221" actId="20577"/>
          <ac:spMkLst>
            <pc:docMk/>
            <pc:sldMk cId="3863783612" sldId="291"/>
            <ac:spMk id="2" creationId="{F382D387-B6EF-4D50-9D97-41E71F5F7A4E}"/>
          </ac:spMkLst>
        </pc:spChg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1607317666" sldId="292"/>
        </pc:sldMkLst>
      </pc:sldChg>
      <pc:sldChg chg="modSp mod">
        <pc:chgData name="Linda Beal" userId="f88f95db-756e-4f58-8166-3bb3d8468bee" providerId="ADAL" clId="{4530A506-60C7-4E0C-9931-A6777750CA4B}" dt="2021-03-14T15:54:12.077" v="720" actId="20577"/>
        <pc:sldMkLst>
          <pc:docMk/>
          <pc:sldMk cId="3282508119" sldId="293"/>
        </pc:sldMkLst>
        <pc:spChg chg="mod">
          <ac:chgData name="Linda Beal" userId="f88f95db-756e-4f58-8166-3bb3d8468bee" providerId="ADAL" clId="{4530A506-60C7-4E0C-9931-A6777750CA4B}" dt="2021-03-14T15:28:44.098" v="218" actId="20577"/>
          <ac:spMkLst>
            <pc:docMk/>
            <pc:sldMk cId="3282508119" sldId="293"/>
            <ac:spMk id="2" creationId="{F382D387-B6EF-4D50-9D97-41E71F5F7A4E}"/>
          </ac:spMkLst>
        </pc:spChg>
        <pc:spChg chg="mod">
          <ac:chgData name="Linda Beal" userId="f88f95db-756e-4f58-8166-3bb3d8468bee" providerId="ADAL" clId="{4530A506-60C7-4E0C-9931-A6777750CA4B}" dt="2021-03-14T15:54:12.077" v="720" actId="20577"/>
          <ac:spMkLst>
            <pc:docMk/>
            <pc:sldMk cId="3282508119" sldId="293"/>
            <ac:spMk id="3" creationId="{E6486377-6495-4C79-9FF5-6533DE7CB202}"/>
          </ac:spMkLst>
        </pc:spChg>
      </pc:sldChg>
      <pc:sldChg chg="modSp mod">
        <pc:chgData name="Linda Beal" userId="f88f95db-756e-4f58-8166-3bb3d8468bee" providerId="ADAL" clId="{4530A506-60C7-4E0C-9931-A6777750CA4B}" dt="2021-03-14T15:28:54.832" v="224" actId="20577"/>
        <pc:sldMkLst>
          <pc:docMk/>
          <pc:sldMk cId="2599267190" sldId="294"/>
        </pc:sldMkLst>
        <pc:spChg chg="mod">
          <ac:chgData name="Linda Beal" userId="f88f95db-756e-4f58-8166-3bb3d8468bee" providerId="ADAL" clId="{4530A506-60C7-4E0C-9931-A6777750CA4B}" dt="2021-03-14T15:28:54.832" v="224" actId="20577"/>
          <ac:spMkLst>
            <pc:docMk/>
            <pc:sldMk cId="2599267190" sldId="294"/>
            <ac:spMk id="2" creationId="{F382D387-B6EF-4D50-9D97-41E71F5F7A4E}"/>
          </ac:spMkLst>
        </pc:spChg>
      </pc:sldChg>
      <pc:sldChg chg="modSp mod">
        <pc:chgData name="Linda Beal" userId="f88f95db-756e-4f58-8166-3bb3d8468bee" providerId="ADAL" clId="{4530A506-60C7-4E0C-9931-A6777750CA4B}" dt="2021-03-14T15:45:01.542" v="639" actId="6549"/>
        <pc:sldMkLst>
          <pc:docMk/>
          <pc:sldMk cId="1507073286" sldId="295"/>
        </pc:sldMkLst>
        <pc:spChg chg="mod">
          <ac:chgData name="Linda Beal" userId="f88f95db-756e-4f58-8166-3bb3d8468bee" providerId="ADAL" clId="{4530A506-60C7-4E0C-9931-A6777750CA4B}" dt="2021-03-14T15:29:00.445" v="227" actId="20577"/>
          <ac:spMkLst>
            <pc:docMk/>
            <pc:sldMk cId="1507073286" sldId="295"/>
            <ac:spMk id="2" creationId="{F382D387-B6EF-4D50-9D97-41E71F5F7A4E}"/>
          </ac:spMkLst>
        </pc:spChg>
        <pc:spChg chg="mod">
          <ac:chgData name="Linda Beal" userId="f88f95db-756e-4f58-8166-3bb3d8468bee" providerId="ADAL" clId="{4530A506-60C7-4E0C-9931-A6777750CA4B}" dt="2021-03-14T15:45:01.542" v="639" actId="6549"/>
          <ac:spMkLst>
            <pc:docMk/>
            <pc:sldMk cId="1507073286" sldId="295"/>
            <ac:spMk id="3" creationId="{E6486377-6495-4C79-9FF5-6533DE7CB202}"/>
          </ac:spMkLst>
        </pc:spChg>
      </pc:sldChg>
      <pc:sldChg chg="modSp mod">
        <pc:chgData name="Linda Beal" userId="f88f95db-756e-4f58-8166-3bb3d8468bee" providerId="ADAL" clId="{4530A506-60C7-4E0C-9931-A6777750CA4B}" dt="2021-03-14T15:45:15.544" v="653" actId="6549"/>
        <pc:sldMkLst>
          <pc:docMk/>
          <pc:sldMk cId="2384927037" sldId="296"/>
        </pc:sldMkLst>
        <pc:spChg chg="mod">
          <ac:chgData name="Linda Beal" userId="f88f95db-756e-4f58-8166-3bb3d8468bee" providerId="ADAL" clId="{4530A506-60C7-4E0C-9931-A6777750CA4B}" dt="2021-03-14T15:29:05.012" v="230" actId="20577"/>
          <ac:spMkLst>
            <pc:docMk/>
            <pc:sldMk cId="2384927037" sldId="296"/>
            <ac:spMk id="2" creationId="{F382D387-B6EF-4D50-9D97-41E71F5F7A4E}"/>
          </ac:spMkLst>
        </pc:spChg>
        <pc:spChg chg="mod">
          <ac:chgData name="Linda Beal" userId="f88f95db-756e-4f58-8166-3bb3d8468bee" providerId="ADAL" clId="{4530A506-60C7-4E0C-9931-A6777750CA4B}" dt="2021-03-14T15:45:15.544" v="653" actId="6549"/>
          <ac:spMkLst>
            <pc:docMk/>
            <pc:sldMk cId="2384927037" sldId="296"/>
            <ac:spMk id="3" creationId="{E6486377-6495-4C79-9FF5-6533DE7CB202}"/>
          </ac:spMkLst>
        </pc:spChg>
      </pc:sldChg>
      <pc:sldChg chg="modSp add mod ord">
        <pc:chgData name="Linda Beal" userId="f88f95db-756e-4f58-8166-3bb3d8468bee" providerId="ADAL" clId="{4530A506-60C7-4E0C-9931-A6777750CA4B}" dt="2021-03-12T13:27:10.453" v="45" actId="1076"/>
        <pc:sldMkLst>
          <pc:docMk/>
          <pc:sldMk cId="2452531100" sldId="297"/>
        </pc:sldMkLst>
        <pc:spChg chg="mod">
          <ac:chgData name="Linda Beal" userId="f88f95db-756e-4f58-8166-3bb3d8468bee" providerId="ADAL" clId="{4530A506-60C7-4E0C-9931-A6777750CA4B}" dt="2021-03-12T13:27:10.453" v="45" actId="1076"/>
          <ac:spMkLst>
            <pc:docMk/>
            <pc:sldMk cId="2452531100" sldId="297"/>
            <ac:spMk id="6" creationId="{C0B158FF-42B8-4270-A6D4-28F57271D776}"/>
          </ac:spMkLst>
        </pc:spChg>
      </pc:sldChg>
      <pc:sldChg chg="del">
        <pc:chgData name="Linda Beal" userId="f88f95db-756e-4f58-8166-3bb3d8468bee" providerId="ADAL" clId="{4530A506-60C7-4E0C-9931-A6777750CA4B}" dt="2021-03-12T13:24:03.688" v="0" actId="47"/>
        <pc:sldMkLst>
          <pc:docMk/>
          <pc:sldMk cId="4261760607" sldId="297"/>
        </pc:sldMkLst>
      </pc:sldChg>
      <pc:sldChg chg="addSp delSp modSp add del mod setBg delDesignElem">
        <pc:chgData name="Linda Beal" userId="f88f95db-756e-4f58-8166-3bb3d8468bee" providerId="ADAL" clId="{4530A506-60C7-4E0C-9931-A6777750CA4B}" dt="2021-03-16T15:54:44.198" v="791" actId="1076"/>
        <pc:sldMkLst>
          <pc:docMk/>
          <pc:sldMk cId="2916040362" sldId="298"/>
        </pc:sldMkLst>
        <pc:spChg chg="mod">
          <ac:chgData name="Linda Beal" userId="f88f95db-756e-4f58-8166-3bb3d8468bee" providerId="ADAL" clId="{4530A506-60C7-4E0C-9931-A6777750CA4B}" dt="2021-03-16T15:54:44.198" v="791" actId="1076"/>
          <ac:spMkLst>
            <pc:docMk/>
            <pc:sldMk cId="2916040362" sldId="298"/>
            <ac:spMk id="5" creationId="{DC000DF2-751C-47DA-8F2A-0D86041E7378}"/>
          </ac:spMkLst>
        </pc:spChg>
        <pc:spChg chg="add del">
          <ac:chgData name="Linda Beal" userId="f88f95db-756e-4f58-8166-3bb3d8468bee" providerId="ADAL" clId="{4530A506-60C7-4E0C-9931-A6777750CA4B}" dt="2021-03-16T14:45:48.306" v="723"/>
          <ac:spMkLst>
            <pc:docMk/>
            <pc:sldMk cId="2916040362" sldId="298"/>
            <ac:spMk id="11" creationId="{75896A25-D088-48F0-A2E7-9C44D9F6B409}"/>
          </ac:spMkLst>
        </pc:spChg>
        <pc:spChg chg="add del">
          <ac:chgData name="Linda Beal" userId="f88f95db-756e-4f58-8166-3bb3d8468bee" providerId="ADAL" clId="{4530A506-60C7-4E0C-9931-A6777750CA4B}" dt="2021-03-16T14:45:48.306" v="723"/>
          <ac:spMkLst>
            <pc:docMk/>
            <pc:sldMk cId="2916040362" sldId="298"/>
            <ac:spMk id="12" creationId="{DDCD6B11-13E6-4A46-9C85-F8EB0F35C5E1}"/>
          </ac:spMkLst>
        </pc:spChg>
        <pc:spChg chg="add del">
          <ac:chgData name="Linda Beal" userId="f88f95db-756e-4f58-8166-3bb3d8468bee" providerId="ADAL" clId="{4530A506-60C7-4E0C-9931-A6777750CA4B}" dt="2021-03-16T14:45:48.306" v="723"/>
          <ac:spMkLst>
            <pc:docMk/>
            <pc:sldMk cId="2916040362" sldId="298"/>
            <ac:spMk id="13" creationId="{75EBCDCE-0F4C-477C-AB15-886C5F27B118}"/>
          </ac:spMkLst>
        </pc:spChg>
        <pc:spChg chg="add del">
          <ac:chgData name="Linda Beal" userId="f88f95db-756e-4f58-8166-3bb3d8468bee" providerId="ADAL" clId="{4530A506-60C7-4E0C-9931-A6777750CA4B}" dt="2021-03-16T14:45:48.306" v="723"/>
          <ac:spMkLst>
            <pc:docMk/>
            <pc:sldMk cId="2916040362" sldId="298"/>
            <ac:spMk id="15" creationId="{17820F06-C1AE-4232-AEE8-3AC8189E4BA5}"/>
          </ac:spMkLst>
        </pc:spChg>
        <pc:spChg chg="add del">
          <ac:chgData name="Linda Beal" userId="f88f95db-756e-4f58-8166-3bb3d8468bee" providerId="ADAL" clId="{4530A506-60C7-4E0C-9931-A6777750CA4B}" dt="2021-03-16T14:45:48.306" v="723"/>
          <ac:spMkLst>
            <pc:docMk/>
            <pc:sldMk cId="2916040362" sldId="298"/>
            <ac:spMk id="17" creationId="{9A62E9AA-DA4C-405A-B6ED-5B1FE7A8D1B4}"/>
          </ac:spMkLst>
        </pc:spChg>
      </pc:sldChg>
      <pc:sldChg chg="addSp delSp modSp add del mod setBg delDesignElem">
        <pc:chgData name="Linda Beal" userId="f88f95db-756e-4f58-8166-3bb3d8468bee" providerId="ADAL" clId="{4530A506-60C7-4E0C-9931-A6777750CA4B}" dt="2021-03-16T15:54:01.290" v="789" actId="255"/>
        <pc:sldMkLst>
          <pc:docMk/>
          <pc:sldMk cId="3091420763" sldId="299"/>
        </pc:sldMkLst>
        <pc:spChg chg="mod">
          <ac:chgData name="Linda Beal" userId="f88f95db-756e-4f58-8166-3bb3d8468bee" providerId="ADAL" clId="{4530A506-60C7-4E0C-9931-A6777750CA4B}" dt="2021-03-16T15:54:01.290" v="789" actId="255"/>
          <ac:spMkLst>
            <pc:docMk/>
            <pc:sldMk cId="3091420763" sldId="299"/>
            <ac:spMk id="5" creationId="{DC000DF2-751C-47DA-8F2A-0D86041E7378}"/>
          </ac:spMkLst>
        </pc:spChg>
        <pc:spChg chg="add del">
          <ac:chgData name="Linda Beal" userId="f88f95db-756e-4f58-8166-3bb3d8468bee" providerId="ADAL" clId="{4530A506-60C7-4E0C-9931-A6777750CA4B}" dt="2021-03-16T14:59:13.214" v="754"/>
          <ac:spMkLst>
            <pc:docMk/>
            <pc:sldMk cId="3091420763" sldId="299"/>
            <ac:spMk id="11" creationId="{75896A25-D088-48F0-A2E7-9C44D9F6B409}"/>
          </ac:spMkLst>
        </pc:spChg>
        <pc:spChg chg="add del">
          <ac:chgData name="Linda Beal" userId="f88f95db-756e-4f58-8166-3bb3d8468bee" providerId="ADAL" clId="{4530A506-60C7-4E0C-9931-A6777750CA4B}" dt="2021-03-16T14:59:13.214" v="754"/>
          <ac:spMkLst>
            <pc:docMk/>
            <pc:sldMk cId="3091420763" sldId="299"/>
            <ac:spMk id="12" creationId="{DDCD6B11-13E6-4A46-9C85-F8EB0F35C5E1}"/>
          </ac:spMkLst>
        </pc:spChg>
        <pc:spChg chg="add del">
          <ac:chgData name="Linda Beal" userId="f88f95db-756e-4f58-8166-3bb3d8468bee" providerId="ADAL" clId="{4530A506-60C7-4E0C-9931-A6777750CA4B}" dt="2021-03-16T14:59:13.214" v="754"/>
          <ac:spMkLst>
            <pc:docMk/>
            <pc:sldMk cId="3091420763" sldId="299"/>
            <ac:spMk id="13" creationId="{75EBCDCE-0F4C-477C-AB15-886C5F27B118}"/>
          </ac:spMkLst>
        </pc:spChg>
        <pc:spChg chg="add del">
          <ac:chgData name="Linda Beal" userId="f88f95db-756e-4f58-8166-3bb3d8468bee" providerId="ADAL" clId="{4530A506-60C7-4E0C-9931-A6777750CA4B}" dt="2021-03-16T14:59:13.214" v="754"/>
          <ac:spMkLst>
            <pc:docMk/>
            <pc:sldMk cId="3091420763" sldId="299"/>
            <ac:spMk id="15" creationId="{17820F06-C1AE-4232-AEE8-3AC8189E4BA5}"/>
          </ac:spMkLst>
        </pc:spChg>
        <pc:spChg chg="add del">
          <ac:chgData name="Linda Beal" userId="f88f95db-756e-4f58-8166-3bb3d8468bee" providerId="ADAL" clId="{4530A506-60C7-4E0C-9931-A6777750CA4B}" dt="2021-03-16T14:59:13.214" v="754"/>
          <ac:spMkLst>
            <pc:docMk/>
            <pc:sldMk cId="3091420763" sldId="299"/>
            <ac:spMk id="17" creationId="{9A62E9AA-DA4C-405A-B6ED-5B1FE7A8D1B4}"/>
          </ac:spMkLst>
        </pc:spChg>
      </pc:sldChg>
      <pc:sldChg chg="addSp delSp modSp add del mod setBg delDesignElem">
        <pc:chgData name="Linda Beal" userId="f88f95db-756e-4f58-8166-3bb3d8468bee" providerId="ADAL" clId="{4530A506-60C7-4E0C-9931-A6777750CA4B}" dt="2021-03-16T15:54:20.045" v="790" actId="1076"/>
        <pc:sldMkLst>
          <pc:docMk/>
          <pc:sldMk cId="3779028456" sldId="300"/>
        </pc:sldMkLst>
        <pc:spChg chg="mod">
          <ac:chgData name="Linda Beal" userId="f88f95db-756e-4f58-8166-3bb3d8468bee" providerId="ADAL" clId="{4530A506-60C7-4E0C-9931-A6777750CA4B}" dt="2021-03-16T15:54:20.045" v="790" actId="1076"/>
          <ac:spMkLst>
            <pc:docMk/>
            <pc:sldMk cId="3779028456" sldId="300"/>
            <ac:spMk id="2" creationId="{F382D387-B6EF-4D50-9D97-41E71F5F7A4E}"/>
          </ac:spMkLst>
        </pc:spChg>
        <pc:spChg chg="add del">
          <ac:chgData name="Linda Beal" userId="f88f95db-756e-4f58-8166-3bb3d8468bee" providerId="ADAL" clId="{4530A506-60C7-4E0C-9931-A6777750CA4B}" dt="2021-03-16T15:35:22.623" v="758"/>
          <ac:spMkLst>
            <pc:docMk/>
            <pc:sldMk cId="3779028456" sldId="300"/>
            <ac:spMk id="8" creationId="{3741B58E-3B65-4A01-A276-975AB2CF8A08}"/>
          </ac:spMkLst>
        </pc:spChg>
        <pc:spChg chg="add del">
          <ac:chgData name="Linda Beal" userId="f88f95db-756e-4f58-8166-3bb3d8468bee" providerId="ADAL" clId="{4530A506-60C7-4E0C-9931-A6777750CA4B}" dt="2021-03-16T15:35:22.623" v="758"/>
          <ac:spMkLst>
            <pc:docMk/>
            <pc:sldMk cId="3779028456" sldId="300"/>
            <ac:spMk id="10" creationId="{7AAC67C3-831B-4AB1-A259-DFB839CAFAFC}"/>
          </ac:spMkLst>
        </pc:spChg>
        <pc:spChg chg="add del">
          <ac:chgData name="Linda Beal" userId="f88f95db-756e-4f58-8166-3bb3d8468bee" providerId="ADAL" clId="{4530A506-60C7-4E0C-9931-A6777750CA4B}" dt="2021-03-16T15:35:22.623" v="758"/>
          <ac:spMkLst>
            <pc:docMk/>
            <pc:sldMk cId="3779028456" sldId="300"/>
            <ac:spMk id="12" creationId="{054B3F04-9EAC-45C0-B3CE-0387EEA10A0C}"/>
          </ac:spMkLst>
        </pc:spChg>
      </pc:sldChg>
      <pc:sldChg chg="addSp delSp add del setBg delDesignElem">
        <pc:chgData name="Linda Beal" userId="f88f95db-756e-4f58-8166-3bb3d8468bee" providerId="ADAL" clId="{4530A506-60C7-4E0C-9931-A6777750CA4B}" dt="2021-03-16T16:06:04.612" v="797"/>
        <pc:sldMkLst>
          <pc:docMk/>
          <pc:sldMk cId="1692902904" sldId="301"/>
        </pc:sldMkLst>
        <pc:spChg chg="add del">
          <ac:chgData name="Linda Beal" userId="f88f95db-756e-4f58-8166-3bb3d8468bee" providerId="ADAL" clId="{4530A506-60C7-4E0C-9931-A6777750CA4B}" dt="2021-03-16T16:06:04.593" v="796"/>
          <ac:spMkLst>
            <pc:docMk/>
            <pc:sldMk cId="1692902904" sldId="301"/>
            <ac:spMk id="8" creationId="{3741B58E-3B65-4A01-A276-975AB2CF8A08}"/>
          </ac:spMkLst>
        </pc:spChg>
        <pc:spChg chg="add del">
          <ac:chgData name="Linda Beal" userId="f88f95db-756e-4f58-8166-3bb3d8468bee" providerId="ADAL" clId="{4530A506-60C7-4E0C-9931-A6777750CA4B}" dt="2021-03-16T16:06:04.593" v="796"/>
          <ac:spMkLst>
            <pc:docMk/>
            <pc:sldMk cId="1692902904" sldId="301"/>
            <ac:spMk id="10" creationId="{7AAC67C3-831B-4AB1-A259-DFB839CAFAFC}"/>
          </ac:spMkLst>
        </pc:spChg>
        <pc:spChg chg="add del">
          <ac:chgData name="Linda Beal" userId="f88f95db-756e-4f58-8166-3bb3d8468bee" providerId="ADAL" clId="{4530A506-60C7-4E0C-9931-A6777750CA4B}" dt="2021-03-16T16:06:04.593" v="796"/>
          <ac:spMkLst>
            <pc:docMk/>
            <pc:sldMk cId="1692902904" sldId="301"/>
            <ac:spMk id="12" creationId="{054B3F04-9EAC-45C0-B3CE-0387EEA10A0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D86A5-1DCC-4B05-ACF7-AD4FB35D44A9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37895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D1335-9218-4BFA-812D-18AE23846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722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D1335-9218-4BFA-812D-18AE2384647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34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94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16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06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90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3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1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3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40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53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95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AB54F1B-44A9-499A-910E-7331D2F0C15A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E09F935-656B-4159-B2DC-8C1CBFFDD53C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45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0B158FF-42B8-4270-A6D4-28F57271D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2747"/>
            <a:ext cx="9144000" cy="2058582"/>
          </a:xfrm>
        </p:spPr>
        <p:txBody>
          <a:bodyPr>
            <a:normAutofit fontScale="90000"/>
          </a:bodyPr>
          <a:lstStyle/>
          <a:p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Revising your product portfolio and target markets in light of Brexit, COVID and changing business models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172748D-7A64-4E52-B25A-3E7F48EF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4545"/>
            <a:ext cx="9144000" cy="1629383"/>
          </a:xfrm>
        </p:spPr>
        <p:txBody>
          <a:bodyPr/>
          <a:lstStyle/>
          <a:p>
            <a:endParaRPr lang="en-GB" dirty="0"/>
          </a:p>
          <a:p>
            <a:r>
              <a:rPr lang="en-GB" sz="2800" dirty="0" err="1"/>
              <a:t>LiNDA</a:t>
            </a:r>
            <a:r>
              <a:rPr lang="en-GB" sz="2800" dirty="0"/>
              <a:t> Beal </a:t>
            </a:r>
          </a:p>
          <a:p>
            <a:r>
              <a:rPr lang="en-GB" sz="2800" dirty="0"/>
              <a:t>SEMLEP Webinar March 2021</a:t>
            </a:r>
          </a:p>
        </p:txBody>
      </p:sp>
    </p:spTree>
    <p:extLst>
      <p:ext uri="{BB962C8B-B14F-4D97-AF65-F5344CB8AC3E}">
        <p14:creationId xmlns:p14="http://schemas.microsoft.com/office/powerpoint/2010/main" val="416210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9526-155C-4E90-8C38-D234AF5A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Key topics to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6C33B-842E-4399-8409-144A857A4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Ensuring you have accurate data on the performance of your products/services 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Assessing if your existing cost, price and volume projections are realistic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Understanding your value proposition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Assessing how much you know about your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competition and overall market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Understanding what is needed to explore potential investment opportunities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Being confident in making business decisions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76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</a:t>
            </a:r>
            <a:r>
              <a:rPr lang="en-GB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Ensuring you have accurate data on the performance of your products/services 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Do you know which are making money, which are not, and why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There are different complexities for software, services, hardware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to report correctly and consistently, particularly if you have a range of products or services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to understand/agree the cost allocation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to understand the importance of each product/service to the business 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to review performance against projections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accountability/ownership for performance 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06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75896A25-D088-48F0-A2E7-9C44D9F6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DDCD6B11-13E6-4A46-9C85-F8EB0F35C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000DF2-751C-47DA-8F2A-0D86041E7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985" y="519477"/>
            <a:ext cx="5977938" cy="5557420"/>
          </a:xfrm>
        </p:spPr>
        <p:txBody>
          <a:bodyPr>
            <a:normAutofit/>
          </a:bodyPr>
          <a:lstStyle/>
          <a:p>
            <a:r>
              <a:rPr lang="en-GB" sz="1100" i="1" dirty="0">
                <a:solidFill>
                  <a:srgbClr val="FFFFFF"/>
                </a:solidFill>
              </a:rPr>
              <a:t> </a:t>
            </a:r>
            <a:r>
              <a:rPr lang="en-GB" sz="3200" dirty="0">
                <a:solidFill>
                  <a:srgbClr val="FFFFFF"/>
                </a:solidFill>
              </a:rPr>
              <a:t>Actual case studies</a:t>
            </a:r>
          </a:p>
          <a:p>
            <a:endParaRPr lang="en-GB" sz="2200" i="1" dirty="0">
              <a:solidFill>
                <a:srgbClr val="FFFFFF"/>
              </a:solidFill>
            </a:endParaRPr>
          </a:p>
          <a:p>
            <a:pPr marL="658368" lvl="1" indent="-457200">
              <a:buFont typeface="+mj-lt"/>
              <a:buAutoNum type="alphaUcPeriod"/>
            </a:pPr>
            <a:r>
              <a:rPr lang="en-GB" sz="2000" dirty="0">
                <a:solidFill>
                  <a:srgbClr val="FFFFFF"/>
                </a:solidFill>
              </a:rPr>
              <a:t>Assessing if a business unit providing an on-site     advisory service was making money</a:t>
            </a:r>
          </a:p>
          <a:p>
            <a:pPr marL="658368" lvl="1" indent="-457200">
              <a:buFont typeface="+mj-lt"/>
              <a:buAutoNum type="alphaUcPeriod"/>
            </a:pPr>
            <a:endParaRPr lang="en-GB" sz="2000" dirty="0">
              <a:solidFill>
                <a:srgbClr val="FFFFFF"/>
              </a:solidFill>
            </a:endParaRPr>
          </a:p>
          <a:p>
            <a:pPr marL="658368" lvl="1" indent="-457200">
              <a:buFont typeface="+mj-lt"/>
              <a:buAutoNum type="alphaUcPeriod"/>
            </a:pPr>
            <a:endParaRPr lang="en-GB" sz="2000" dirty="0">
              <a:solidFill>
                <a:srgbClr val="FFFFFF"/>
              </a:solidFill>
            </a:endParaRPr>
          </a:p>
          <a:p>
            <a:pPr marL="658368" lvl="1" indent="-457200">
              <a:buFont typeface="+mj-lt"/>
              <a:buAutoNum type="alphaUcPeriod"/>
            </a:pPr>
            <a:endParaRPr lang="en-GB" sz="2000" dirty="0">
              <a:solidFill>
                <a:srgbClr val="FFFFFF"/>
              </a:solidFill>
            </a:endParaRPr>
          </a:p>
          <a:p>
            <a:pPr marL="658368" lvl="1" indent="-457200">
              <a:buFont typeface="+mj-lt"/>
              <a:buAutoNum type="alphaUcPeriod"/>
            </a:pPr>
            <a:r>
              <a:rPr lang="en-GB" sz="2000" dirty="0">
                <a:solidFill>
                  <a:srgbClr val="FFFFFF"/>
                </a:solidFill>
              </a:rPr>
              <a:t>Trying to understand comparative costings for a survey and analysis service</a:t>
            </a:r>
          </a:p>
          <a:p>
            <a:pPr marL="658368" lvl="1" indent="-457200">
              <a:buFont typeface="+mj-lt"/>
              <a:buAutoNum type="alphaUcPeriod"/>
            </a:pPr>
            <a:endParaRPr lang="en-GB" sz="2000" dirty="0">
              <a:solidFill>
                <a:srgbClr val="FFFFFF"/>
              </a:solidFill>
            </a:endParaRPr>
          </a:p>
          <a:p>
            <a:pPr marL="658368" lvl="1" indent="-457200">
              <a:buFont typeface="+mj-lt"/>
              <a:buAutoNum type="alphaUcPeriod"/>
            </a:pPr>
            <a:endParaRPr lang="en-GB" sz="2000" dirty="0">
              <a:solidFill>
                <a:srgbClr val="FFFFFF"/>
              </a:solidFill>
            </a:endParaRPr>
          </a:p>
          <a:p>
            <a:pPr marL="658368" lvl="1" indent="-457200">
              <a:buFont typeface="+mj-lt"/>
              <a:buAutoNum type="alphaUcPeriod"/>
            </a:pPr>
            <a:endParaRPr lang="en-GB" sz="2000" dirty="0">
              <a:solidFill>
                <a:srgbClr val="FFFFFF"/>
              </a:solidFill>
            </a:endParaRPr>
          </a:p>
          <a:p>
            <a:pPr marL="658368" lvl="1" indent="-457200">
              <a:buFont typeface="+mj-lt"/>
              <a:buAutoNum type="alphaUcPeriod"/>
            </a:pPr>
            <a:r>
              <a:rPr lang="en-GB" sz="2000" dirty="0">
                <a:solidFill>
                  <a:srgbClr val="FFFFFF"/>
                </a:solidFill>
              </a:rPr>
              <a:t>Determining the actual profitability of an insurance product</a:t>
            </a:r>
          </a:p>
          <a:p>
            <a:pPr marL="201168" lvl="1" indent="0">
              <a:buNone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75EBCDCE-0F4C-477C-AB15-886C5F27B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93626B-F577-4C4B-813E-B8B9704A5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162" y="2631450"/>
            <a:ext cx="2820038" cy="1656773"/>
          </a:xfrm>
          <a:prstGeom prst="rect">
            <a:avLst/>
          </a:prstGeom>
        </p:spPr>
      </p:pic>
      <p:sp>
        <p:nvSpPr>
          <p:cNvPr id="15" name="Rectangle 19">
            <a:extLst>
              <a:ext uri="{FF2B5EF4-FFF2-40B4-BE49-F238E27FC236}">
                <a16:creationId xmlns:a16="http://schemas.microsoft.com/office/drawing/2014/main" id="{17820F06-C1AE-4232-AEE8-3AC8189E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36191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17A830-5520-4199-954E-D52870D7C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161" y="4658366"/>
            <a:ext cx="2820038" cy="1636005"/>
          </a:xfrm>
          <a:prstGeom prst="rect">
            <a:avLst/>
          </a:prstGeom>
        </p:spPr>
      </p:pic>
      <p:sp>
        <p:nvSpPr>
          <p:cNvPr id="17" name="Rectangle 21">
            <a:extLst>
              <a:ext uri="{FF2B5EF4-FFF2-40B4-BE49-F238E27FC236}">
                <a16:creationId xmlns:a16="http://schemas.microsoft.com/office/drawing/2014/main" id="{9A62E9AA-DA4C-405A-B6ED-5B1FE7A8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443207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511244-3CF7-43C2-BA2F-3AD44F764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1161" y="418810"/>
            <a:ext cx="2820038" cy="174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40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Ensuring you have accurate data on the performance of your products/services 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800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Do you know which are making money, which are not, and why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There are different complexities for software, services, hardware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to report correctly and consistently, particularly if you have a range of products or services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to understand/agree the cost allocation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Need to understand the importance of each product/service to the business 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Need to review performance against projections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Need accountability/ownership for performance 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467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Assessing if your existing cost, price and volume projections are still realistic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Are there any short or long term changes in the market due to COVID or Brexit?</a:t>
            </a:r>
          </a:p>
          <a:p>
            <a:pPr marL="91440" lvl="1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Has there been any change in the base demand, or sales channel, or rise in costs, or other changes?</a:t>
            </a:r>
          </a:p>
          <a:p>
            <a:pPr marL="91440" lvl="1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Take each product or service, each market, a sample of customers, and assess</a:t>
            </a:r>
          </a:p>
          <a:p>
            <a:pPr marL="91440" lvl="1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Establish any changes in volume, mix, pricing, costs, forecasts going forward</a:t>
            </a:r>
          </a:p>
          <a:p>
            <a:pPr marL="91440" lvl="1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Input the new figures into the business plan/financials - produce sensitivity models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604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Assessing if your existing cost, price and volume projections are still realistic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i="1" dirty="0">
                <a:latin typeface="Calibri" panose="020F0502020204030204" pitchFamily="34" charset="0"/>
                <a:cs typeface="Times New Roman" panose="02020603050405020304" pitchFamily="18" charset="0"/>
              </a:rPr>
              <a:t>Why is this important?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Your business model will be set up assuming such, operating costs, loans, staffing, stock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Your business plan and strategy will be based on such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Your success is based on having accurate, realistic data, reforecasting when that data changes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Business plans are living documents and need to be revised (ideally quarterly)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Gaps/shortfalls need to be addressed; what can be done to reduce the risk and what is the impact on the business of doing nothing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0200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Assessing if your existing cost, price and volume projections are still realistic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i="1" dirty="0">
                <a:latin typeface="Calibri" panose="020F0502020204030204" pitchFamily="34" charset="0"/>
                <a:cs typeface="Times New Roman" panose="02020603050405020304" pitchFamily="18" charset="0"/>
              </a:rPr>
              <a:t>Why is this important?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Your business model will be set up assuming such, operating costs, loans, staffing, stock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Your business plan and strategy will be based on such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Your success is based on having accurate, realistic data, reforecasting when that data changes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Business plans are living documents and need to be revised (ideally quarterly)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Gaps/shortfalls need to be addressed; what can be done to reduce the risk and what is the impact on the business of doing nothing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0342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2764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 Understanding your value proposition, competitive advantages, feedback from customers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Do you know what your customers think of your products?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How do your products help their business; what value they put on them, what additional products may help them grow, their satisfaction with your overall products and service, their loyalty to your brand/company?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Can you sell more of your existing portfolio to your existing customers?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Insights of any level are important – gives information on the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landscape, satisfaction with your business/service/products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GB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282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 Understanding your value proposition, competitive advantages, feedback from customers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Do you know what your customers think of your products?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How do your products help their business; what value they put on them, what additional products may help them grow, their satisfaction with your overall products and service, their loyalty to your brand/company?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Can you sell more of your existing portfolio to your existing customers?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Insights of any level are important – gives information on the landscape, satisfaction with your business/service/products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970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4. Checking how much you know about your competition, new technologies, new products, new markets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What data do you have on potential new products/services, competitors, customer groups, markets?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Do you put time aside to investigate such or just log customer/sales requests?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Are you regularly assessing potential product or market growth/investment options?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Is that a part of your vision or strategy?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If not why not - no time, no resource, no appetite, a focus on maintaining business or consolidation due to COVID, dealing with Brexit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periods of extreme change it is important to review the market – even if only to understand potential risks/opportunities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629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4. Checking how much you know about your competition, new technologies, new products, new markets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What data do you have on potential new products/services, competitors, customer groups, markets?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Do you put time aside to investigate such or just log customer/sales requests?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Are you regularly assessing potential product or market growth/investment options?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Is that a part of your vision or strategy?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If not why not - no time, no resource, no appetite, a focus on maintaining business or consolidation due to COVID, dealing with Brexit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 periods of extreme change it is important to review the market – even if only to understand potential risks/opportunities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2508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5. Understanding what is needed to explore potential investment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Allow adequate time to investigate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Put aside necessary funds (market research, market testing, specialist experts if needed)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Have a disciplined, interested team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Build a basic financial model to determine ROI and identify the key levers for success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Look at all costs; development, resource, marketing, maintenance, impact on capital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Look at the operational impact, implementation plan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Assess the business appetite, business distraction element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Pull together realistic risks, be honest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The more detail and accurate data to support the business case the better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783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89" y="323575"/>
            <a:ext cx="3084844" cy="3872798"/>
          </a:xfrm>
        </p:spPr>
        <p:txBody>
          <a:bodyPr anchor="ctr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case study</a:t>
            </a: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importance of robust financials within the business case</a:t>
            </a:r>
            <a:endParaRPr lang="en-GB" sz="20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C714EDF-BC30-42D7-9455-EDCCE21D8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064" y="205273"/>
            <a:ext cx="7794198" cy="644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28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89" y="323575"/>
            <a:ext cx="3084844" cy="3872798"/>
          </a:xfrm>
        </p:spPr>
        <p:txBody>
          <a:bodyPr anchor="ctr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case study</a:t>
            </a: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importance of assumptions to support the  financials</a:t>
            </a:r>
            <a:endParaRPr lang="en-GB" sz="20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0A811A-546A-4F83-AFE4-1161196C5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776" y="1710559"/>
            <a:ext cx="7833663" cy="321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02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5. Understanding what is needed to explore potential investment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Allow adequate time to investigate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Put aside necessary funds (market research, market testing, specialist experts if needed)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Have a disciplined, interested team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Build a basic financial model to determine ROI and identify the key levers for success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Look at all costs; development, resource, marketing, maintenance, impact on capital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Look at the operational impact, implementation plan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Assess the business appetite, business distraction element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Pull together realistic risks, be honest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The more detail and accurate data to support the business case the better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26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6. Being confident in making business decisions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Instil the right culture; drive accurate, relevant, robust data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Assess and compare different investment options against each other 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Use business cases to determine the success or otherwise of projects/investment opportunities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Know what questions to ask; use a consistent approach when reviewing options, challenge any gaps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Demand good financials for each project, with risks and sensitivity models (best case/worst case scenarios)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Prioritise; check you are spending your money in the most effective way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Track and monitor progress of all projects/investments, including previous failures to better understand likely pitfalls and business limitations </a:t>
            </a:r>
          </a:p>
        </p:txBody>
      </p:sp>
    </p:spTree>
    <p:extLst>
      <p:ext uri="{BB962C8B-B14F-4D97-AF65-F5344CB8AC3E}">
        <p14:creationId xmlns:p14="http://schemas.microsoft.com/office/powerpoint/2010/main" val="1507073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75896A25-D088-48F0-A2E7-9C44D9F6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DDCD6B11-13E6-4A46-9C85-F8EB0F35C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000DF2-751C-47DA-8F2A-0D86041E7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540" y="484631"/>
            <a:ext cx="5977938" cy="5557420"/>
          </a:xfrm>
        </p:spPr>
        <p:txBody>
          <a:bodyPr>
            <a:normAutofit/>
          </a:bodyPr>
          <a:lstStyle/>
          <a:p>
            <a:r>
              <a:rPr lang="en-GB" sz="1100" i="1" dirty="0">
                <a:solidFill>
                  <a:srgbClr val="FFFFFF"/>
                </a:solidFill>
              </a:rPr>
              <a:t> </a:t>
            </a:r>
          </a:p>
          <a:p>
            <a:r>
              <a:rPr lang="en-GB" sz="3200" dirty="0">
                <a:solidFill>
                  <a:srgbClr val="FFFFFF"/>
                </a:solidFill>
              </a:rPr>
              <a:t>Actual case study</a:t>
            </a:r>
          </a:p>
          <a:p>
            <a:endParaRPr lang="en-GB" sz="2200" i="1" dirty="0">
              <a:solidFill>
                <a:srgbClr val="FFFFFF"/>
              </a:solidFill>
            </a:endParaRPr>
          </a:p>
          <a:p>
            <a:pPr marL="201168" lvl="1" indent="0">
              <a:buNone/>
            </a:pPr>
            <a:endParaRPr lang="en-GB" sz="2200" dirty="0">
              <a:solidFill>
                <a:srgbClr val="FFFFFF"/>
              </a:solidFill>
            </a:endParaRPr>
          </a:p>
          <a:p>
            <a:pPr marL="201168" lvl="1" indent="0">
              <a:buNone/>
            </a:pPr>
            <a:endParaRPr lang="en-GB" sz="2200" dirty="0">
              <a:solidFill>
                <a:srgbClr val="FFFFFF"/>
              </a:solidFill>
            </a:endParaRPr>
          </a:p>
          <a:p>
            <a:pPr marL="201168" lvl="1" indent="0">
              <a:buNone/>
            </a:pPr>
            <a:endParaRPr lang="en-GB" sz="2200" dirty="0">
              <a:solidFill>
                <a:srgbClr val="FFFFFF"/>
              </a:solidFill>
            </a:endParaRPr>
          </a:p>
          <a:p>
            <a:pPr marL="201168" lvl="1" indent="0">
              <a:buNone/>
            </a:pPr>
            <a:r>
              <a:rPr lang="en-GB" sz="2000" dirty="0">
                <a:solidFill>
                  <a:srgbClr val="FFFFFF"/>
                </a:solidFill>
              </a:rPr>
              <a:t>Assessing if there was a business case for introduction of a unique GPS device as part of an international Census solution</a:t>
            </a:r>
          </a:p>
          <a:p>
            <a:pPr marL="201168" lvl="1" indent="0">
              <a:buNone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75EBCDCE-0F4C-477C-AB15-886C5F27B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17820F06-C1AE-4232-AEE8-3AC8189E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36191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9A62E9AA-DA4C-405A-B6ED-5B1FE7A8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443207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8FFF95-D460-4419-8268-463C9BFD9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161" y="484631"/>
            <a:ext cx="2756030" cy="17149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E3FF29-955F-43C5-A6DF-D9941ED64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161" y="2627463"/>
            <a:ext cx="2756030" cy="16423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0794D5-B616-4701-B646-A322508FC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1162" y="4658366"/>
            <a:ext cx="2756030" cy="171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20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D387-B6EF-4D50-9D97-41E71F5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6. Being confident in making business decisions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6377-6495-4C79-9FF5-6533DE7CB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Instil the right culture; drive accurate, relevant, robust data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Assess and compare different investment options against each other 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Use business cases to determine the success or otherwise of projects/investment opportunities</a:t>
            </a:r>
          </a:p>
          <a:p>
            <a:r>
              <a:rPr lang="en-GB" sz="1800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Know what questions to ask; use a consistent approach when reviewing options, challenge any gaps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Demand good financials for each project, with risks and sensitivity models (best case/worst case scenarios)</a:t>
            </a:r>
          </a:p>
          <a:p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Prioritise; check you are spending your money in the most effective way</a:t>
            </a:r>
          </a:p>
          <a:p>
            <a:r>
              <a:rPr lang="en-GB" sz="1800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Track and monitor progress of all projects/investments, including previous failures to better understand likely pitfalls and business limitations </a:t>
            </a:r>
          </a:p>
        </p:txBody>
      </p:sp>
    </p:spTree>
    <p:extLst>
      <p:ext uri="{BB962C8B-B14F-4D97-AF65-F5344CB8AC3E}">
        <p14:creationId xmlns:p14="http://schemas.microsoft.com/office/powerpoint/2010/main" val="2384927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0B158FF-42B8-4270-A6D4-28F57271D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225" y="2267947"/>
            <a:ext cx="9144000" cy="2058582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Questions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172748D-7A64-4E52-B25A-3E7F48EF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4545"/>
            <a:ext cx="9144000" cy="1629383"/>
          </a:xfrm>
        </p:spPr>
        <p:txBody>
          <a:bodyPr/>
          <a:lstStyle/>
          <a:p>
            <a:endParaRPr lang="en-GB" dirty="0"/>
          </a:p>
          <a:p>
            <a:r>
              <a:rPr lang="en-GB" sz="2800" dirty="0" err="1"/>
              <a:t>LiNDA</a:t>
            </a:r>
            <a:r>
              <a:rPr lang="en-GB" sz="2800" dirty="0"/>
              <a:t> Beal </a:t>
            </a:r>
          </a:p>
          <a:p>
            <a:r>
              <a:rPr lang="en-GB" sz="2800" dirty="0"/>
              <a:t>SEMLEP Webinar March 2021</a:t>
            </a:r>
          </a:p>
        </p:txBody>
      </p:sp>
    </p:spTree>
    <p:extLst>
      <p:ext uri="{BB962C8B-B14F-4D97-AF65-F5344CB8AC3E}">
        <p14:creationId xmlns:p14="http://schemas.microsoft.com/office/powerpoint/2010/main" val="245253110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1578</Words>
  <Application>Microsoft Office PowerPoint</Application>
  <PresentationFormat>Widescreen</PresentationFormat>
  <Paragraphs>135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Calibri Light</vt:lpstr>
      <vt:lpstr>Courier New</vt:lpstr>
      <vt:lpstr>Retrospect</vt:lpstr>
      <vt:lpstr>     Revising your product portfolio and target markets in light of Brexit, COVID and changing business models </vt:lpstr>
      <vt:lpstr>Key topics to cover</vt:lpstr>
      <vt:lpstr>1. Ensuring you have accurate data on the performance of your products/services </vt:lpstr>
      <vt:lpstr>PowerPoint Presentation</vt:lpstr>
      <vt:lpstr>1. Ensuring you have accurate data on the performance of your products/services </vt:lpstr>
      <vt:lpstr>2. Assessing if your existing cost, price and volume projections are still realistic</vt:lpstr>
      <vt:lpstr>2. Assessing if your existing cost, price and volume projections are still realistic</vt:lpstr>
      <vt:lpstr>2. Assessing if your existing cost, price and volume projections are still realistic</vt:lpstr>
      <vt:lpstr>3. Understanding your value proposition, competitive advantages, feedback from customers</vt:lpstr>
      <vt:lpstr>3. Understanding your value proposition, competitive advantages, feedback from customers</vt:lpstr>
      <vt:lpstr>4. Checking how much you know about your competition, new technologies, new products, new markets</vt:lpstr>
      <vt:lpstr>4. Checking how much you know about your competition, new technologies, new products, new markets</vt:lpstr>
      <vt:lpstr>5. Understanding what is needed to explore potential investment opportunities</vt:lpstr>
      <vt:lpstr>Actual case study       The importance of robust financials within the business case</vt:lpstr>
      <vt:lpstr>Actual case study       The importance of assumptions to support the  financials</vt:lpstr>
      <vt:lpstr>5. Understanding what is needed to explore potential investment opportunities</vt:lpstr>
      <vt:lpstr>6. Being confident in making business decisions</vt:lpstr>
      <vt:lpstr>PowerPoint Presentation</vt:lpstr>
      <vt:lpstr>6. Being confident in making business decisions</vt:lpstr>
      <vt:lpstr>    Any 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Revising your product portfolio and target markets in light of Brexit, COVID and changing business models</dc:title>
  <dc:creator>Linda Beal</dc:creator>
  <cp:lastModifiedBy>Linda Beal</cp:lastModifiedBy>
  <cp:revision>55</cp:revision>
  <cp:lastPrinted>2021-01-13T13:05:35Z</cp:lastPrinted>
  <dcterms:created xsi:type="dcterms:W3CDTF">2020-11-27T10:40:27Z</dcterms:created>
  <dcterms:modified xsi:type="dcterms:W3CDTF">2021-03-16T16:06:25Z</dcterms:modified>
</cp:coreProperties>
</file>