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79" r:id="rId5"/>
    <p:sldMasterId id="2147483691" r:id="rId6"/>
    <p:sldMasterId id="2147483713" r:id="rId7"/>
    <p:sldMasterId id="2147483717" r:id="rId8"/>
    <p:sldMasterId id="2147483812" r:id="rId9"/>
  </p:sldMasterIdLst>
  <p:notesMasterIdLst>
    <p:notesMasterId r:id="rId30"/>
  </p:notesMasterIdLst>
  <p:sldIdLst>
    <p:sldId id="261" r:id="rId10"/>
    <p:sldId id="2147473779" r:id="rId11"/>
    <p:sldId id="1572" r:id="rId12"/>
    <p:sldId id="1533" r:id="rId13"/>
    <p:sldId id="2147473773" r:id="rId14"/>
    <p:sldId id="2147473772" r:id="rId15"/>
    <p:sldId id="2147473775" r:id="rId16"/>
    <p:sldId id="2147473802" r:id="rId17"/>
    <p:sldId id="2147473799" r:id="rId18"/>
    <p:sldId id="2147473798" r:id="rId19"/>
    <p:sldId id="2147473776" r:id="rId20"/>
    <p:sldId id="267" r:id="rId21"/>
    <p:sldId id="262" r:id="rId22"/>
    <p:sldId id="2147473787" r:id="rId23"/>
    <p:sldId id="2147473805" r:id="rId24"/>
    <p:sldId id="2147473800" r:id="rId25"/>
    <p:sldId id="2147473804" r:id="rId26"/>
    <p:sldId id="2147473792" r:id="rId27"/>
    <p:sldId id="2147473782" r:id="rId28"/>
    <p:sldId id="214747379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007A"/>
    <a:srgbClr val="FFFFFF"/>
    <a:srgbClr val="33CCCC"/>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FECC20-C35B-415D-9A0B-F0D03337D621}" v="114" dt="2025-06-04T16:51:10.6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4" d="100"/>
          <a:sy n="64" d="100"/>
        </p:scale>
        <p:origin x="2438"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Panter" userId="fa108a09-1814-40ee-b59d-3c332b165dbe" providerId="ADAL" clId="{03FECC20-C35B-415D-9A0B-F0D03337D621}"/>
    <pc:docChg chg="undo custSel addSld delSld modSld sldOrd">
      <pc:chgData name="Emma Panter" userId="fa108a09-1814-40ee-b59d-3c332b165dbe" providerId="ADAL" clId="{03FECC20-C35B-415D-9A0B-F0D03337D621}" dt="2025-06-04T16:57:35.291" v="5326" actId="1076"/>
      <pc:docMkLst>
        <pc:docMk/>
      </pc:docMkLst>
      <pc:sldChg chg="addSp modSp mod">
        <pc:chgData name="Emma Panter" userId="fa108a09-1814-40ee-b59d-3c332b165dbe" providerId="ADAL" clId="{03FECC20-C35B-415D-9A0B-F0D03337D621}" dt="2025-05-29T15:24:29.122" v="2506" actId="255"/>
        <pc:sldMkLst>
          <pc:docMk/>
          <pc:sldMk cId="1451133720" sldId="261"/>
        </pc:sldMkLst>
        <pc:spChg chg="add mod">
          <ac:chgData name="Emma Panter" userId="fa108a09-1814-40ee-b59d-3c332b165dbe" providerId="ADAL" clId="{03FECC20-C35B-415D-9A0B-F0D03337D621}" dt="2025-05-29T15:24:12.948" v="2499" actId="1076"/>
          <ac:spMkLst>
            <pc:docMk/>
            <pc:sldMk cId="1451133720" sldId="261"/>
            <ac:spMk id="2" creationId="{ACC7E8D9-5DF1-F2D2-FE95-4B05B63E3FD5}"/>
          </ac:spMkLst>
        </pc:spChg>
        <pc:spChg chg="mod">
          <ac:chgData name="Emma Panter" userId="fa108a09-1814-40ee-b59d-3c332b165dbe" providerId="ADAL" clId="{03FECC20-C35B-415D-9A0B-F0D03337D621}" dt="2025-05-29T15:24:07.818" v="2497" actId="1076"/>
          <ac:spMkLst>
            <pc:docMk/>
            <pc:sldMk cId="1451133720" sldId="261"/>
            <ac:spMk id="4" creationId="{7184BE5B-DF59-9095-E19C-E24D7D3D5564}"/>
          </ac:spMkLst>
        </pc:spChg>
        <pc:spChg chg="mod">
          <ac:chgData name="Emma Panter" userId="fa108a09-1814-40ee-b59d-3c332b165dbe" providerId="ADAL" clId="{03FECC20-C35B-415D-9A0B-F0D03337D621}" dt="2025-05-29T15:24:29.122" v="2506" actId="255"/>
          <ac:spMkLst>
            <pc:docMk/>
            <pc:sldMk cId="1451133720" sldId="261"/>
            <ac:spMk id="7" creationId="{E18C9A83-EAFE-64BF-6C4C-84176BD22DD5}"/>
          </ac:spMkLst>
        </pc:spChg>
      </pc:sldChg>
      <pc:sldChg chg="modSp mod">
        <pc:chgData name="Emma Panter" userId="fa108a09-1814-40ee-b59d-3c332b165dbe" providerId="ADAL" clId="{03FECC20-C35B-415D-9A0B-F0D03337D621}" dt="2025-05-29T15:12:59.930" v="2417" actId="1076"/>
        <pc:sldMkLst>
          <pc:docMk/>
          <pc:sldMk cId="2007533646" sldId="262"/>
        </pc:sldMkLst>
        <pc:spChg chg="mod">
          <ac:chgData name="Emma Panter" userId="fa108a09-1814-40ee-b59d-3c332b165dbe" providerId="ADAL" clId="{03FECC20-C35B-415D-9A0B-F0D03337D621}" dt="2025-05-29T15:12:59.930" v="2417" actId="1076"/>
          <ac:spMkLst>
            <pc:docMk/>
            <pc:sldMk cId="2007533646" sldId="262"/>
            <ac:spMk id="2" creationId="{024866F6-FF00-42EA-E80F-00FED2A6C2A2}"/>
          </ac:spMkLst>
        </pc:spChg>
        <pc:spChg chg="mod">
          <ac:chgData name="Emma Panter" userId="fa108a09-1814-40ee-b59d-3c332b165dbe" providerId="ADAL" clId="{03FECC20-C35B-415D-9A0B-F0D03337D621}" dt="2025-05-29T15:12:59.930" v="2417" actId="1076"/>
          <ac:spMkLst>
            <pc:docMk/>
            <pc:sldMk cId="2007533646" sldId="262"/>
            <ac:spMk id="3" creationId="{C3CC6042-B464-7705-982B-3829F2070519}"/>
          </ac:spMkLst>
        </pc:spChg>
        <pc:graphicFrameChg chg="mod modGraphic">
          <ac:chgData name="Emma Panter" userId="fa108a09-1814-40ee-b59d-3c332b165dbe" providerId="ADAL" clId="{03FECC20-C35B-415D-9A0B-F0D03337D621}" dt="2025-05-29T15:12:59.930" v="2417" actId="1076"/>
          <ac:graphicFrameMkLst>
            <pc:docMk/>
            <pc:sldMk cId="2007533646" sldId="262"/>
            <ac:graphicFrameMk id="6" creationId="{03BCE440-C95A-F53D-ABFE-3ED55CE19913}"/>
          </ac:graphicFrameMkLst>
        </pc:graphicFrameChg>
      </pc:sldChg>
      <pc:sldChg chg="modSp add mod">
        <pc:chgData name="Emma Panter" userId="fa108a09-1814-40ee-b59d-3c332b165dbe" providerId="ADAL" clId="{03FECC20-C35B-415D-9A0B-F0D03337D621}" dt="2025-06-03T08:34:00.827" v="3665" actId="2711"/>
        <pc:sldMkLst>
          <pc:docMk/>
          <pc:sldMk cId="2105455022" sldId="267"/>
        </pc:sldMkLst>
        <pc:spChg chg="mod">
          <ac:chgData name="Emma Panter" userId="fa108a09-1814-40ee-b59d-3c332b165dbe" providerId="ADAL" clId="{03FECC20-C35B-415D-9A0B-F0D03337D621}" dt="2025-06-03T08:34:00.827" v="3665" actId="2711"/>
          <ac:spMkLst>
            <pc:docMk/>
            <pc:sldMk cId="2105455022" sldId="267"/>
            <ac:spMk id="3" creationId="{A748619C-723D-9945-9E39-AD91CD1C9EB4}"/>
          </ac:spMkLst>
        </pc:spChg>
        <pc:spChg chg="mod">
          <ac:chgData name="Emma Panter" userId="fa108a09-1814-40ee-b59d-3c332b165dbe" providerId="ADAL" clId="{03FECC20-C35B-415D-9A0B-F0D03337D621}" dt="2025-06-03T08:34:00.827" v="3665" actId="2711"/>
          <ac:spMkLst>
            <pc:docMk/>
            <pc:sldMk cId="2105455022" sldId="267"/>
            <ac:spMk id="10" creationId="{2ABCEE57-78BB-C05F-0629-D5309BA0F9DC}"/>
          </ac:spMkLst>
        </pc:spChg>
        <pc:spChg chg="mod">
          <ac:chgData name="Emma Panter" userId="fa108a09-1814-40ee-b59d-3c332b165dbe" providerId="ADAL" clId="{03FECC20-C35B-415D-9A0B-F0D03337D621}" dt="2025-06-03T08:34:00.827" v="3665" actId="2711"/>
          <ac:spMkLst>
            <pc:docMk/>
            <pc:sldMk cId="2105455022" sldId="267"/>
            <ac:spMk id="14" creationId="{A7E37A96-7CFC-AC71-A1F6-403E05AEB11E}"/>
          </ac:spMkLst>
        </pc:spChg>
        <pc:spChg chg="mod">
          <ac:chgData name="Emma Panter" userId="fa108a09-1814-40ee-b59d-3c332b165dbe" providerId="ADAL" clId="{03FECC20-C35B-415D-9A0B-F0D03337D621}" dt="2025-06-03T08:34:00.827" v="3665" actId="2711"/>
          <ac:spMkLst>
            <pc:docMk/>
            <pc:sldMk cId="2105455022" sldId="267"/>
            <ac:spMk id="15" creationId="{2554D60F-2AAC-F003-3EBC-BA3B86A699C7}"/>
          </ac:spMkLst>
        </pc:spChg>
        <pc:picChg chg="mod">
          <ac:chgData name="Emma Panter" userId="fa108a09-1814-40ee-b59d-3c332b165dbe" providerId="ADAL" clId="{03FECC20-C35B-415D-9A0B-F0D03337D621}" dt="2025-06-03T08:34:00.827" v="3665" actId="2711"/>
          <ac:picMkLst>
            <pc:docMk/>
            <pc:sldMk cId="2105455022" sldId="267"/>
            <ac:picMk id="2" creationId="{BF48D9A9-4CAF-9E8F-C037-7DE28EF1EB10}"/>
          </ac:picMkLst>
        </pc:picChg>
        <pc:picChg chg="mod">
          <ac:chgData name="Emma Panter" userId="fa108a09-1814-40ee-b59d-3c332b165dbe" providerId="ADAL" clId="{03FECC20-C35B-415D-9A0B-F0D03337D621}" dt="2025-06-03T08:34:00.827" v="3665" actId="2711"/>
          <ac:picMkLst>
            <pc:docMk/>
            <pc:sldMk cId="2105455022" sldId="267"/>
            <ac:picMk id="4" creationId="{E06E564A-3AAC-7E93-0966-7649D55455E9}"/>
          </ac:picMkLst>
        </pc:picChg>
        <pc:picChg chg="mod">
          <ac:chgData name="Emma Panter" userId="fa108a09-1814-40ee-b59d-3c332b165dbe" providerId="ADAL" clId="{03FECC20-C35B-415D-9A0B-F0D03337D621}" dt="2025-06-03T08:34:00.827" v="3665" actId="2711"/>
          <ac:picMkLst>
            <pc:docMk/>
            <pc:sldMk cId="2105455022" sldId="267"/>
            <ac:picMk id="16" creationId="{7F4C5771-18AD-4BD2-1765-5566B5356C81}"/>
          </ac:picMkLst>
        </pc:picChg>
        <pc:picChg chg="mod">
          <ac:chgData name="Emma Panter" userId="fa108a09-1814-40ee-b59d-3c332b165dbe" providerId="ADAL" clId="{03FECC20-C35B-415D-9A0B-F0D03337D621}" dt="2025-06-03T08:34:00.827" v="3665" actId="2711"/>
          <ac:picMkLst>
            <pc:docMk/>
            <pc:sldMk cId="2105455022" sldId="267"/>
            <ac:picMk id="23" creationId="{4F12B0AA-A12A-F6A6-E1EB-7BB622B16BCB}"/>
          </ac:picMkLst>
        </pc:picChg>
        <pc:picChg chg="mod">
          <ac:chgData name="Emma Panter" userId="fa108a09-1814-40ee-b59d-3c332b165dbe" providerId="ADAL" clId="{03FECC20-C35B-415D-9A0B-F0D03337D621}" dt="2025-06-03T08:34:00.827" v="3665" actId="2711"/>
          <ac:picMkLst>
            <pc:docMk/>
            <pc:sldMk cId="2105455022" sldId="267"/>
            <ac:picMk id="1026" creationId="{6B19FAB1-2964-AE1C-E944-FCBE4DF4CE02}"/>
          </ac:picMkLst>
        </pc:picChg>
        <pc:cxnChg chg="mod">
          <ac:chgData name="Emma Panter" userId="fa108a09-1814-40ee-b59d-3c332b165dbe" providerId="ADAL" clId="{03FECC20-C35B-415D-9A0B-F0D03337D621}" dt="2025-06-03T08:34:00.827" v="3665" actId="2711"/>
          <ac:cxnSpMkLst>
            <pc:docMk/>
            <pc:sldMk cId="2105455022" sldId="267"/>
            <ac:cxnSpMk id="11" creationId="{CF4899A1-8B2F-6C57-9947-9E11575F6A29}"/>
          </ac:cxnSpMkLst>
        </pc:cxnChg>
        <pc:cxnChg chg="mod">
          <ac:chgData name="Emma Panter" userId="fa108a09-1814-40ee-b59d-3c332b165dbe" providerId="ADAL" clId="{03FECC20-C35B-415D-9A0B-F0D03337D621}" dt="2025-06-03T08:34:00.827" v="3665" actId="2711"/>
          <ac:cxnSpMkLst>
            <pc:docMk/>
            <pc:sldMk cId="2105455022" sldId="267"/>
            <ac:cxnSpMk id="29" creationId="{9DED8033-B1A9-88C8-7176-C64A21EDBDF7}"/>
          </ac:cxnSpMkLst>
        </pc:cxnChg>
        <pc:cxnChg chg="mod">
          <ac:chgData name="Emma Panter" userId="fa108a09-1814-40ee-b59d-3c332b165dbe" providerId="ADAL" clId="{03FECC20-C35B-415D-9A0B-F0D03337D621}" dt="2025-06-03T08:34:00.827" v="3665" actId="2711"/>
          <ac:cxnSpMkLst>
            <pc:docMk/>
            <pc:sldMk cId="2105455022" sldId="267"/>
            <ac:cxnSpMk id="32" creationId="{EF0D13BA-6190-C46A-986D-35875EAB475B}"/>
          </ac:cxnSpMkLst>
        </pc:cxnChg>
        <pc:cxnChg chg="mod">
          <ac:chgData name="Emma Panter" userId="fa108a09-1814-40ee-b59d-3c332b165dbe" providerId="ADAL" clId="{03FECC20-C35B-415D-9A0B-F0D03337D621}" dt="2025-06-03T08:34:00.827" v="3665" actId="2711"/>
          <ac:cxnSpMkLst>
            <pc:docMk/>
            <pc:sldMk cId="2105455022" sldId="267"/>
            <ac:cxnSpMk id="33" creationId="{B4E246B9-5B11-E1A3-EF4C-31D02A8DC4EB}"/>
          </ac:cxnSpMkLst>
        </pc:cxnChg>
      </pc:sldChg>
      <pc:sldChg chg="delSp modSp add mod">
        <pc:chgData name="Emma Panter" userId="fa108a09-1814-40ee-b59d-3c332b165dbe" providerId="ADAL" clId="{03FECC20-C35B-415D-9A0B-F0D03337D621}" dt="2025-06-04T09:08:58.066" v="4949" actId="1035"/>
        <pc:sldMkLst>
          <pc:docMk/>
          <pc:sldMk cId="2566938929" sldId="1533"/>
        </pc:sldMkLst>
        <pc:spChg chg="mod">
          <ac:chgData name="Emma Panter" userId="fa108a09-1814-40ee-b59d-3c332b165dbe" providerId="ADAL" clId="{03FECC20-C35B-415D-9A0B-F0D03337D621}" dt="2025-06-04T09:08:58.066" v="4949" actId="1035"/>
          <ac:spMkLst>
            <pc:docMk/>
            <pc:sldMk cId="2566938929" sldId="1533"/>
            <ac:spMk id="7" creationId="{93F74D4F-AE92-B9B1-BC15-4B3FD618CC5C}"/>
          </ac:spMkLst>
        </pc:spChg>
        <pc:spChg chg="mod">
          <ac:chgData name="Emma Panter" userId="fa108a09-1814-40ee-b59d-3c332b165dbe" providerId="ADAL" clId="{03FECC20-C35B-415D-9A0B-F0D03337D621}" dt="2025-06-04T09:08:58.066" v="4949" actId="1035"/>
          <ac:spMkLst>
            <pc:docMk/>
            <pc:sldMk cId="2566938929" sldId="1533"/>
            <ac:spMk id="13" creationId="{B201044A-6911-231B-79AF-2E628D07D745}"/>
          </ac:spMkLst>
        </pc:spChg>
        <pc:spChg chg="mod">
          <ac:chgData name="Emma Panter" userId="fa108a09-1814-40ee-b59d-3c332b165dbe" providerId="ADAL" clId="{03FECC20-C35B-415D-9A0B-F0D03337D621}" dt="2025-06-04T09:08:58.066" v="4949" actId="1035"/>
          <ac:spMkLst>
            <pc:docMk/>
            <pc:sldMk cId="2566938929" sldId="1533"/>
            <ac:spMk id="14" creationId="{B3AD6FBD-CC69-3ED1-E0A0-B3378DC024F2}"/>
          </ac:spMkLst>
        </pc:spChg>
        <pc:spChg chg="mod">
          <ac:chgData name="Emma Panter" userId="fa108a09-1814-40ee-b59d-3c332b165dbe" providerId="ADAL" clId="{03FECC20-C35B-415D-9A0B-F0D03337D621}" dt="2025-06-04T09:08:58.066" v="4949" actId="1035"/>
          <ac:spMkLst>
            <pc:docMk/>
            <pc:sldMk cId="2566938929" sldId="1533"/>
            <ac:spMk id="15" creationId="{6B1EEF58-7100-3286-6027-7EE91732DF1E}"/>
          </ac:spMkLst>
        </pc:spChg>
        <pc:spChg chg="mod">
          <ac:chgData name="Emma Panter" userId="fa108a09-1814-40ee-b59d-3c332b165dbe" providerId="ADAL" clId="{03FECC20-C35B-415D-9A0B-F0D03337D621}" dt="2025-06-04T09:08:58.066" v="4949" actId="1035"/>
          <ac:spMkLst>
            <pc:docMk/>
            <pc:sldMk cId="2566938929" sldId="1533"/>
            <ac:spMk id="18" creationId="{F2F38A84-F476-3DF2-073C-253CD5EC10AE}"/>
          </ac:spMkLst>
        </pc:spChg>
        <pc:spChg chg="del topLvl">
          <ac:chgData name="Emma Panter" userId="fa108a09-1814-40ee-b59d-3c332b165dbe" providerId="ADAL" clId="{03FECC20-C35B-415D-9A0B-F0D03337D621}" dt="2025-05-28T12:14:15.998" v="21" actId="478"/>
          <ac:spMkLst>
            <pc:docMk/>
            <pc:sldMk cId="2566938929" sldId="1533"/>
            <ac:spMk id="22" creationId="{4EA03106-102E-3F06-CE30-18191F58286C}"/>
          </ac:spMkLst>
        </pc:spChg>
        <pc:spChg chg="mod">
          <ac:chgData name="Emma Panter" userId="fa108a09-1814-40ee-b59d-3c332b165dbe" providerId="ADAL" clId="{03FECC20-C35B-415D-9A0B-F0D03337D621}" dt="2025-05-29T15:25:16.278" v="2516" actId="20577"/>
          <ac:spMkLst>
            <pc:docMk/>
            <pc:sldMk cId="2566938929" sldId="1533"/>
            <ac:spMk id="23" creationId="{E4638E4D-E7FE-3616-28A8-7047EDC211DB}"/>
          </ac:spMkLst>
        </pc:spChg>
        <pc:spChg chg="mod">
          <ac:chgData name="Emma Panter" userId="fa108a09-1814-40ee-b59d-3c332b165dbe" providerId="ADAL" clId="{03FECC20-C35B-415D-9A0B-F0D03337D621}" dt="2025-06-04T09:08:58.066" v="4949" actId="1035"/>
          <ac:spMkLst>
            <pc:docMk/>
            <pc:sldMk cId="2566938929" sldId="1533"/>
            <ac:spMk id="32" creationId="{80230E6F-AD8E-908C-38BF-FFF8BA0B1645}"/>
          </ac:spMkLst>
        </pc:spChg>
        <pc:spChg chg="mod">
          <ac:chgData name="Emma Panter" userId="fa108a09-1814-40ee-b59d-3c332b165dbe" providerId="ADAL" clId="{03FECC20-C35B-415D-9A0B-F0D03337D621}" dt="2025-06-04T09:08:58.066" v="4949" actId="1035"/>
          <ac:spMkLst>
            <pc:docMk/>
            <pc:sldMk cId="2566938929" sldId="1533"/>
            <ac:spMk id="39" creationId="{859A9FF1-1C81-591A-2BBB-37235F60F5CE}"/>
          </ac:spMkLst>
        </pc:spChg>
        <pc:grpChg chg="mod">
          <ac:chgData name="Emma Panter" userId="fa108a09-1814-40ee-b59d-3c332b165dbe" providerId="ADAL" clId="{03FECC20-C35B-415D-9A0B-F0D03337D621}" dt="2025-06-04T09:08:58.066" v="4949" actId="1035"/>
          <ac:grpSpMkLst>
            <pc:docMk/>
            <pc:sldMk cId="2566938929" sldId="1533"/>
            <ac:grpSpMk id="2" creationId="{1C341EDA-F488-E6D0-DB2B-0FCB8A05C27D}"/>
          </ac:grpSpMkLst>
        </pc:grpChg>
        <pc:grpChg chg="mod">
          <ac:chgData name="Emma Panter" userId="fa108a09-1814-40ee-b59d-3c332b165dbe" providerId="ADAL" clId="{03FECC20-C35B-415D-9A0B-F0D03337D621}" dt="2025-06-04T09:08:58.066" v="4949" actId="1035"/>
          <ac:grpSpMkLst>
            <pc:docMk/>
            <pc:sldMk cId="2566938929" sldId="1533"/>
            <ac:grpSpMk id="3" creationId="{BF1FCE8C-2E29-26BE-6785-E31376BEC4A4}"/>
          </ac:grpSpMkLst>
        </pc:grpChg>
        <pc:grpChg chg="del">
          <ac:chgData name="Emma Panter" userId="fa108a09-1814-40ee-b59d-3c332b165dbe" providerId="ADAL" clId="{03FECC20-C35B-415D-9A0B-F0D03337D621}" dt="2025-05-28T12:14:13.676" v="20" actId="478"/>
          <ac:grpSpMkLst>
            <pc:docMk/>
            <pc:sldMk cId="2566938929" sldId="1533"/>
            <ac:grpSpMk id="5" creationId="{FD03E37B-4C9B-93CB-AD03-79FBCC9BB5A9}"/>
          </ac:grpSpMkLst>
        </pc:grpChg>
        <pc:grpChg chg="mod">
          <ac:chgData name="Emma Panter" userId="fa108a09-1814-40ee-b59d-3c332b165dbe" providerId="ADAL" clId="{03FECC20-C35B-415D-9A0B-F0D03337D621}" dt="2025-06-04T09:08:58.066" v="4949" actId="1035"/>
          <ac:grpSpMkLst>
            <pc:docMk/>
            <pc:sldMk cId="2566938929" sldId="1533"/>
            <ac:grpSpMk id="11" creationId="{5F5F9D0B-693B-D638-D070-BB3DC7355224}"/>
          </ac:grpSpMkLst>
        </pc:grpChg>
        <pc:grpChg chg="mod">
          <ac:chgData name="Emma Panter" userId="fa108a09-1814-40ee-b59d-3c332b165dbe" providerId="ADAL" clId="{03FECC20-C35B-415D-9A0B-F0D03337D621}" dt="2025-06-04T09:08:58.066" v="4949" actId="1035"/>
          <ac:grpSpMkLst>
            <pc:docMk/>
            <pc:sldMk cId="2566938929" sldId="1533"/>
            <ac:grpSpMk id="17" creationId="{6B0AC130-C39D-406F-13A1-A768DE40A31A}"/>
          </ac:grpSpMkLst>
        </pc:grpChg>
        <pc:grpChg chg="mod">
          <ac:chgData name="Emma Panter" userId="fa108a09-1814-40ee-b59d-3c332b165dbe" providerId="ADAL" clId="{03FECC20-C35B-415D-9A0B-F0D03337D621}" dt="2025-06-04T09:08:58.066" v="4949" actId="1035"/>
          <ac:grpSpMkLst>
            <pc:docMk/>
            <pc:sldMk cId="2566938929" sldId="1533"/>
            <ac:grpSpMk id="29" creationId="{4A5459B7-EAE8-183B-6A72-7823C4EA58F7}"/>
          </ac:grpSpMkLst>
        </pc:grpChg>
        <pc:grpChg chg="mod">
          <ac:chgData name="Emma Panter" userId="fa108a09-1814-40ee-b59d-3c332b165dbe" providerId="ADAL" clId="{03FECC20-C35B-415D-9A0B-F0D03337D621}" dt="2025-06-04T09:08:58.066" v="4949" actId="1035"/>
          <ac:grpSpMkLst>
            <pc:docMk/>
            <pc:sldMk cId="2566938929" sldId="1533"/>
            <ac:grpSpMk id="30" creationId="{8CB85385-105E-E60B-3CE4-F25E2FC0BABF}"/>
          </ac:grpSpMkLst>
        </pc:grpChg>
        <pc:grpChg chg="mod">
          <ac:chgData name="Emma Panter" userId="fa108a09-1814-40ee-b59d-3c332b165dbe" providerId="ADAL" clId="{03FECC20-C35B-415D-9A0B-F0D03337D621}" dt="2025-06-04T09:08:58.066" v="4949" actId="1035"/>
          <ac:grpSpMkLst>
            <pc:docMk/>
            <pc:sldMk cId="2566938929" sldId="1533"/>
            <ac:grpSpMk id="31" creationId="{68A3E377-4A1A-964F-B60C-8A6802688287}"/>
          </ac:grpSpMkLst>
        </pc:grpChg>
        <pc:picChg chg="mod">
          <ac:chgData name="Emma Panter" userId="fa108a09-1814-40ee-b59d-3c332b165dbe" providerId="ADAL" clId="{03FECC20-C35B-415D-9A0B-F0D03337D621}" dt="2025-06-04T09:08:58.066" v="4949" actId="1035"/>
          <ac:picMkLst>
            <pc:docMk/>
            <pc:sldMk cId="2566938929" sldId="1533"/>
            <ac:picMk id="4" creationId="{FE4EB45B-60A0-B768-34AA-2E2EF9B48791}"/>
          </ac:picMkLst>
        </pc:picChg>
        <pc:picChg chg="mod">
          <ac:chgData name="Emma Panter" userId="fa108a09-1814-40ee-b59d-3c332b165dbe" providerId="ADAL" clId="{03FECC20-C35B-415D-9A0B-F0D03337D621}" dt="2025-06-04T09:08:58.066" v="4949" actId="1035"/>
          <ac:picMkLst>
            <pc:docMk/>
            <pc:sldMk cId="2566938929" sldId="1533"/>
            <ac:picMk id="10" creationId="{220AB4F4-67B7-403A-6AEA-D1355318A553}"/>
          </ac:picMkLst>
        </pc:picChg>
        <pc:picChg chg="mod">
          <ac:chgData name="Emma Panter" userId="fa108a09-1814-40ee-b59d-3c332b165dbe" providerId="ADAL" clId="{03FECC20-C35B-415D-9A0B-F0D03337D621}" dt="2025-06-04T09:08:58.066" v="4949" actId="1035"/>
          <ac:picMkLst>
            <pc:docMk/>
            <pc:sldMk cId="2566938929" sldId="1533"/>
            <ac:picMk id="21" creationId="{C58758A6-1704-9266-D42D-0C294B468229}"/>
          </ac:picMkLst>
        </pc:picChg>
        <pc:picChg chg="del topLvl">
          <ac:chgData name="Emma Panter" userId="fa108a09-1814-40ee-b59d-3c332b165dbe" providerId="ADAL" clId="{03FECC20-C35B-415D-9A0B-F0D03337D621}" dt="2025-05-28T12:14:13.676" v="20" actId="478"/>
          <ac:picMkLst>
            <pc:docMk/>
            <pc:sldMk cId="2566938929" sldId="1533"/>
            <ac:picMk id="24" creationId="{A4D05560-D23E-12C8-941E-69AE09726D9C}"/>
          </ac:picMkLst>
        </pc:picChg>
        <pc:picChg chg="mod">
          <ac:chgData name="Emma Panter" userId="fa108a09-1814-40ee-b59d-3c332b165dbe" providerId="ADAL" clId="{03FECC20-C35B-415D-9A0B-F0D03337D621}" dt="2025-06-04T09:08:58.066" v="4949" actId="1035"/>
          <ac:picMkLst>
            <pc:docMk/>
            <pc:sldMk cId="2566938929" sldId="1533"/>
            <ac:picMk id="25" creationId="{768E99C4-5D38-07D1-4C0A-68B5C34B4B57}"/>
          </ac:picMkLst>
        </pc:picChg>
        <pc:picChg chg="mod">
          <ac:chgData name="Emma Panter" userId="fa108a09-1814-40ee-b59d-3c332b165dbe" providerId="ADAL" clId="{03FECC20-C35B-415D-9A0B-F0D03337D621}" dt="2025-06-04T09:08:58.066" v="4949" actId="1035"/>
          <ac:picMkLst>
            <pc:docMk/>
            <pc:sldMk cId="2566938929" sldId="1533"/>
            <ac:picMk id="34" creationId="{5AEA66B4-70AF-7760-1B4A-9EFC12E863C7}"/>
          </ac:picMkLst>
        </pc:picChg>
        <pc:picChg chg="mod">
          <ac:chgData name="Emma Panter" userId="fa108a09-1814-40ee-b59d-3c332b165dbe" providerId="ADAL" clId="{03FECC20-C35B-415D-9A0B-F0D03337D621}" dt="2025-06-04T09:08:58.066" v="4949" actId="1035"/>
          <ac:picMkLst>
            <pc:docMk/>
            <pc:sldMk cId="2566938929" sldId="1533"/>
            <ac:picMk id="1026" creationId="{6D758E3A-A5BC-9A8E-E793-6A7F8BB04521}"/>
          </ac:picMkLst>
        </pc:picChg>
      </pc:sldChg>
      <pc:sldChg chg="del">
        <pc:chgData name="Emma Panter" userId="fa108a09-1814-40ee-b59d-3c332b165dbe" providerId="ADAL" clId="{03FECC20-C35B-415D-9A0B-F0D03337D621}" dt="2025-05-28T12:13:44.754" v="16" actId="47"/>
        <pc:sldMkLst>
          <pc:docMk/>
          <pc:sldMk cId="2188488280" sldId="1553"/>
        </pc:sldMkLst>
      </pc:sldChg>
      <pc:sldChg chg="del">
        <pc:chgData name="Emma Panter" userId="fa108a09-1814-40ee-b59d-3c332b165dbe" providerId="ADAL" clId="{03FECC20-C35B-415D-9A0B-F0D03337D621}" dt="2025-05-28T12:13:36.949" v="15" actId="47"/>
        <pc:sldMkLst>
          <pc:docMk/>
          <pc:sldMk cId="1007011137" sldId="1557"/>
        </pc:sldMkLst>
      </pc:sldChg>
      <pc:sldChg chg="del">
        <pc:chgData name="Emma Panter" userId="fa108a09-1814-40ee-b59d-3c332b165dbe" providerId="ADAL" clId="{03FECC20-C35B-415D-9A0B-F0D03337D621}" dt="2025-05-28T12:13:48.360" v="17" actId="47"/>
        <pc:sldMkLst>
          <pc:docMk/>
          <pc:sldMk cId="1274267504" sldId="1560"/>
        </pc:sldMkLst>
      </pc:sldChg>
      <pc:sldChg chg="del">
        <pc:chgData name="Emma Panter" userId="fa108a09-1814-40ee-b59d-3c332b165dbe" providerId="ADAL" clId="{03FECC20-C35B-415D-9A0B-F0D03337D621}" dt="2025-05-28T12:14:02.953" v="18" actId="47"/>
        <pc:sldMkLst>
          <pc:docMk/>
          <pc:sldMk cId="1914709844" sldId="1563"/>
        </pc:sldMkLst>
      </pc:sldChg>
      <pc:sldChg chg="add del">
        <pc:chgData name="Emma Panter" userId="fa108a09-1814-40ee-b59d-3c332b165dbe" providerId="ADAL" clId="{03FECC20-C35B-415D-9A0B-F0D03337D621}" dt="2025-05-28T11:58:22.487" v="9" actId="47"/>
        <pc:sldMkLst>
          <pc:docMk/>
          <pc:sldMk cId="243958588" sldId="1572"/>
        </pc:sldMkLst>
      </pc:sldChg>
      <pc:sldChg chg="del">
        <pc:chgData name="Emma Panter" userId="fa108a09-1814-40ee-b59d-3c332b165dbe" providerId="ADAL" clId="{03FECC20-C35B-415D-9A0B-F0D03337D621}" dt="2025-05-28T12:13:16.295" v="11" actId="47"/>
        <pc:sldMkLst>
          <pc:docMk/>
          <pc:sldMk cId="834005771" sldId="1574"/>
        </pc:sldMkLst>
      </pc:sldChg>
      <pc:sldChg chg="modSp add del mod">
        <pc:chgData name="Emma Panter" userId="fa108a09-1814-40ee-b59d-3c332b165dbe" providerId="ADAL" clId="{03FECC20-C35B-415D-9A0B-F0D03337D621}" dt="2025-05-29T12:22:21.463" v="1073" actId="47"/>
        <pc:sldMkLst>
          <pc:docMk/>
          <pc:sldMk cId="774238248" sldId="2147473770"/>
        </pc:sldMkLst>
        <pc:spChg chg="mod">
          <ac:chgData name="Emma Panter" userId="fa108a09-1814-40ee-b59d-3c332b165dbe" providerId="ADAL" clId="{03FECC20-C35B-415D-9A0B-F0D03337D621}" dt="2025-05-28T12:22:09.787" v="231" actId="1076"/>
          <ac:spMkLst>
            <pc:docMk/>
            <pc:sldMk cId="774238248" sldId="2147473770"/>
            <ac:spMk id="15" creationId="{7B656DDD-168F-9453-B548-3F222ECAE1CB}"/>
          </ac:spMkLst>
        </pc:spChg>
        <pc:spChg chg="mod">
          <ac:chgData name="Emma Panter" userId="fa108a09-1814-40ee-b59d-3c332b165dbe" providerId="ADAL" clId="{03FECC20-C35B-415D-9A0B-F0D03337D621}" dt="2025-05-28T12:22:09.787" v="231" actId="1076"/>
          <ac:spMkLst>
            <pc:docMk/>
            <pc:sldMk cId="774238248" sldId="2147473770"/>
            <ac:spMk id="16" creationId="{5B60E627-F917-AF7F-1D58-DB591B60CE5A}"/>
          </ac:spMkLst>
        </pc:spChg>
        <pc:spChg chg="mod">
          <ac:chgData name="Emma Panter" userId="fa108a09-1814-40ee-b59d-3c332b165dbe" providerId="ADAL" clId="{03FECC20-C35B-415D-9A0B-F0D03337D621}" dt="2025-05-28T12:22:06.821" v="230" actId="1076"/>
          <ac:spMkLst>
            <pc:docMk/>
            <pc:sldMk cId="774238248" sldId="2147473770"/>
            <ac:spMk id="32" creationId="{5790934B-B7A5-5CB8-EBC9-C0571BBCB2E0}"/>
          </ac:spMkLst>
        </pc:spChg>
        <pc:picChg chg="mod">
          <ac:chgData name="Emma Panter" userId="fa108a09-1814-40ee-b59d-3c332b165dbe" providerId="ADAL" clId="{03FECC20-C35B-415D-9A0B-F0D03337D621}" dt="2025-05-28T12:22:06.821" v="230" actId="1076"/>
          <ac:picMkLst>
            <pc:docMk/>
            <pc:sldMk cId="774238248" sldId="2147473770"/>
            <ac:picMk id="24" creationId="{92E4438F-34E6-707D-637A-012A1D149B48}"/>
          </ac:picMkLst>
        </pc:picChg>
      </pc:sldChg>
      <pc:sldChg chg="modSp add del mod">
        <pc:chgData name="Emma Panter" userId="fa108a09-1814-40ee-b59d-3c332b165dbe" providerId="ADAL" clId="{03FECC20-C35B-415D-9A0B-F0D03337D621}" dt="2025-05-28T12:23:27.639" v="248" actId="47"/>
        <pc:sldMkLst>
          <pc:docMk/>
          <pc:sldMk cId="1976853027" sldId="2147473771"/>
        </pc:sldMkLst>
        <pc:graphicFrameChg chg="mod modGraphic">
          <ac:chgData name="Emma Panter" userId="fa108a09-1814-40ee-b59d-3c332b165dbe" providerId="ADAL" clId="{03FECC20-C35B-415D-9A0B-F0D03337D621}" dt="2025-05-28T12:23:17.043" v="247"/>
          <ac:graphicFrameMkLst>
            <pc:docMk/>
            <pc:sldMk cId="1976853027" sldId="2147473771"/>
            <ac:graphicFrameMk id="7" creationId="{1CFA7D12-AB77-B49F-5EDD-03D451C35559}"/>
          </ac:graphicFrameMkLst>
        </pc:graphicFrameChg>
      </pc:sldChg>
      <pc:sldChg chg="del">
        <pc:chgData name="Emma Panter" userId="fa108a09-1814-40ee-b59d-3c332b165dbe" providerId="ADAL" clId="{03FECC20-C35B-415D-9A0B-F0D03337D621}" dt="2025-05-28T12:13:17.929" v="12" actId="47"/>
        <pc:sldMkLst>
          <pc:docMk/>
          <pc:sldMk cId="2045485917" sldId="2147473771"/>
        </pc:sldMkLst>
      </pc:sldChg>
      <pc:sldChg chg="del">
        <pc:chgData name="Emma Panter" userId="fa108a09-1814-40ee-b59d-3c332b165dbe" providerId="ADAL" clId="{03FECC20-C35B-415D-9A0B-F0D03337D621}" dt="2025-05-28T12:13:19.130" v="13" actId="47"/>
        <pc:sldMkLst>
          <pc:docMk/>
          <pc:sldMk cId="2372642907" sldId="2147473772"/>
        </pc:sldMkLst>
      </pc:sldChg>
      <pc:sldChg chg="addSp delSp modSp add del mod">
        <pc:chgData name="Emma Panter" userId="fa108a09-1814-40ee-b59d-3c332b165dbe" providerId="ADAL" clId="{03FECC20-C35B-415D-9A0B-F0D03337D621}" dt="2025-06-04T09:09:17.931" v="4952" actId="20577"/>
        <pc:sldMkLst>
          <pc:docMk/>
          <pc:sldMk cId="2724078532" sldId="2147473772"/>
        </pc:sldMkLst>
        <pc:graphicFrameChg chg="add del mod modGraphic">
          <ac:chgData name="Emma Panter" userId="fa108a09-1814-40ee-b59d-3c332b165dbe" providerId="ADAL" clId="{03FECC20-C35B-415D-9A0B-F0D03337D621}" dt="2025-06-04T09:09:17.931" v="4952" actId="20577"/>
          <ac:graphicFrameMkLst>
            <pc:docMk/>
            <pc:sldMk cId="2724078532" sldId="2147473772"/>
            <ac:graphicFrameMk id="2" creationId="{52EA9A35-3B46-C9F5-C504-2B251230EC12}"/>
          </ac:graphicFrameMkLst>
        </pc:graphicFrameChg>
        <pc:graphicFrameChg chg="add mod">
          <ac:chgData name="Emma Panter" userId="fa108a09-1814-40ee-b59d-3c332b165dbe" providerId="ADAL" clId="{03FECC20-C35B-415D-9A0B-F0D03337D621}" dt="2025-05-28T14:54:03.296" v="382"/>
          <ac:graphicFrameMkLst>
            <pc:docMk/>
            <pc:sldMk cId="2724078532" sldId="2147473772"/>
            <ac:graphicFrameMk id="11" creationId="{DAEDF852-ABE4-C5D5-0346-A9A1A1937F8C}"/>
          </ac:graphicFrameMkLst>
        </pc:graphicFrameChg>
        <pc:picChg chg="mod">
          <ac:chgData name="Emma Panter" userId="fa108a09-1814-40ee-b59d-3c332b165dbe" providerId="ADAL" clId="{03FECC20-C35B-415D-9A0B-F0D03337D621}" dt="2025-05-28T14:51:42.975" v="324" actId="1076"/>
          <ac:picMkLst>
            <pc:docMk/>
            <pc:sldMk cId="2724078532" sldId="2147473772"/>
            <ac:picMk id="3" creationId="{F9F5506F-8FEF-0610-8A0B-AC30279D9515}"/>
          </ac:picMkLst>
        </pc:picChg>
        <pc:picChg chg="mod">
          <ac:chgData name="Emma Panter" userId="fa108a09-1814-40ee-b59d-3c332b165dbe" providerId="ADAL" clId="{03FECC20-C35B-415D-9A0B-F0D03337D621}" dt="2025-05-28T14:51:42.975" v="324" actId="1076"/>
          <ac:picMkLst>
            <pc:docMk/>
            <pc:sldMk cId="2724078532" sldId="2147473772"/>
            <ac:picMk id="4" creationId="{734FAF2B-5659-E387-05BA-7CFCBE7F0CA2}"/>
          </ac:picMkLst>
        </pc:picChg>
        <pc:picChg chg="mod">
          <ac:chgData name="Emma Panter" userId="fa108a09-1814-40ee-b59d-3c332b165dbe" providerId="ADAL" clId="{03FECC20-C35B-415D-9A0B-F0D03337D621}" dt="2025-05-28T14:51:42.975" v="324" actId="1076"/>
          <ac:picMkLst>
            <pc:docMk/>
            <pc:sldMk cId="2724078532" sldId="2147473772"/>
            <ac:picMk id="5" creationId="{ACE59B8F-C7EC-8C0C-7D45-3F10A1B08FEF}"/>
          </ac:picMkLst>
        </pc:picChg>
        <pc:picChg chg="mod">
          <ac:chgData name="Emma Panter" userId="fa108a09-1814-40ee-b59d-3c332b165dbe" providerId="ADAL" clId="{03FECC20-C35B-415D-9A0B-F0D03337D621}" dt="2025-05-28T14:51:42.975" v="324" actId="1076"/>
          <ac:picMkLst>
            <pc:docMk/>
            <pc:sldMk cId="2724078532" sldId="2147473772"/>
            <ac:picMk id="6" creationId="{40ED10DF-6DDC-4E3C-8BE8-46CB59C0375E}"/>
          </ac:picMkLst>
        </pc:picChg>
        <pc:picChg chg="mod">
          <ac:chgData name="Emma Panter" userId="fa108a09-1814-40ee-b59d-3c332b165dbe" providerId="ADAL" clId="{03FECC20-C35B-415D-9A0B-F0D03337D621}" dt="2025-05-28T14:51:42.975" v="324" actId="1076"/>
          <ac:picMkLst>
            <pc:docMk/>
            <pc:sldMk cId="2724078532" sldId="2147473772"/>
            <ac:picMk id="8" creationId="{26315A3D-D66C-82A3-B9EC-2E907C1F37E1}"/>
          </ac:picMkLst>
        </pc:picChg>
        <pc:picChg chg="mod">
          <ac:chgData name="Emma Panter" userId="fa108a09-1814-40ee-b59d-3c332b165dbe" providerId="ADAL" clId="{03FECC20-C35B-415D-9A0B-F0D03337D621}" dt="2025-05-28T14:51:42.975" v="324" actId="1076"/>
          <ac:picMkLst>
            <pc:docMk/>
            <pc:sldMk cId="2724078532" sldId="2147473772"/>
            <ac:picMk id="9" creationId="{F2EDA71F-4738-2280-9112-E4D5D3C8DF36}"/>
          </ac:picMkLst>
        </pc:picChg>
      </pc:sldChg>
      <pc:sldChg chg="add ord">
        <pc:chgData name="Emma Panter" userId="fa108a09-1814-40ee-b59d-3c332b165dbe" providerId="ADAL" clId="{03FECC20-C35B-415D-9A0B-F0D03337D621}" dt="2025-05-28T12:16:05.558" v="29"/>
        <pc:sldMkLst>
          <pc:docMk/>
          <pc:sldMk cId="2982908958" sldId="2147473773"/>
        </pc:sldMkLst>
      </pc:sldChg>
      <pc:sldChg chg="new del">
        <pc:chgData name="Emma Panter" userId="fa108a09-1814-40ee-b59d-3c332b165dbe" providerId="ADAL" clId="{03FECC20-C35B-415D-9A0B-F0D03337D621}" dt="2025-05-28T12:13:25.206" v="14" actId="47"/>
        <pc:sldMkLst>
          <pc:docMk/>
          <pc:sldMk cId="3784560986" sldId="2147473773"/>
        </pc:sldMkLst>
      </pc:sldChg>
      <pc:sldChg chg="new del">
        <pc:chgData name="Emma Panter" userId="fa108a09-1814-40ee-b59d-3c332b165dbe" providerId="ADAL" clId="{03FECC20-C35B-415D-9A0B-F0D03337D621}" dt="2025-05-28T12:13:25.206" v="14" actId="47"/>
        <pc:sldMkLst>
          <pc:docMk/>
          <pc:sldMk cId="3793233067" sldId="2147473774"/>
        </pc:sldMkLst>
      </pc:sldChg>
      <pc:sldChg chg="addSp delSp modSp add mod">
        <pc:chgData name="Emma Panter" userId="fa108a09-1814-40ee-b59d-3c332b165dbe" providerId="ADAL" clId="{03FECC20-C35B-415D-9A0B-F0D03337D621}" dt="2025-05-29T15:28:02.217" v="2541" actId="1076"/>
        <pc:sldMkLst>
          <pc:docMk/>
          <pc:sldMk cId="2229171506" sldId="2147473775"/>
        </pc:sldMkLst>
        <pc:spChg chg="mod">
          <ac:chgData name="Emma Panter" userId="fa108a09-1814-40ee-b59d-3c332b165dbe" providerId="ADAL" clId="{03FECC20-C35B-415D-9A0B-F0D03337D621}" dt="2025-05-28T12:14:26.888" v="22" actId="207"/>
          <ac:spMkLst>
            <pc:docMk/>
            <pc:sldMk cId="2229171506" sldId="2147473775"/>
            <ac:spMk id="10" creationId="{BBFF9E04-A082-0A60-E7D6-F4178B517ECE}"/>
          </ac:spMkLst>
        </pc:spChg>
        <pc:graphicFrameChg chg="del mod">
          <ac:chgData name="Emma Panter" userId="fa108a09-1814-40ee-b59d-3c332b165dbe" providerId="ADAL" clId="{03FECC20-C35B-415D-9A0B-F0D03337D621}" dt="2025-05-29T15:27:13.526" v="2530" actId="478"/>
          <ac:graphicFrameMkLst>
            <pc:docMk/>
            <pc:sldMk cId="2229171506" sldId="2147473775"/>
            <ac:graphicFrameMk id="3" creationId="{B44E8143-A778-0FE8-2010-2492A8B0D422}"/>
          </ac:graphicFrameMkLst>
        </pc:graphicFrameChg>
        <pc:graphicFrameChg chg="add mod">
          <ac:chgData name="Emma Panter" userId="fa108a09-1814-40ee-b59d-3c332b165dbe" providerId="ADAL" clId="{03FECC20-C35B-415D-9A0B-F0D03337D621}" dt="2025-05-29T15:27:23.409" v="2532"/>
          <ac:graphicFrameMkLst>
            <pc:docMk/>
            <pc:sldMk cId="2229171506" sldId="2147473775"/>
            <ac:graphicFrameMk id="4" creationId="{ECCFC439-70F4-C57A-BF60-D22CDBF32431}"/>
          </ac:graphicFrameMkLst>
        </pc:graphicFrameChg>
        <pc:graphicFrameChg chg="add del mod">
          <ac:chgData name="Emma Panter" userId="fa108a09-1814-40ee-b59d-3c332b165dbe" providerId="ADAL" clId="{03FECC20-C35B-415D-9A0B-F0D03337D621}" dt="2025-05-29T15:27:37.033" v="2535" actId="478"/>
          <ac:graphicFrameMkLst>
            <pc:docMk/>
            <pc:sldMk cId="2229171506" sldId="2147473775"/>
            <ac:graphicFrameMk id="5" creationId="{66AFA5AF-D2FA-7459-51A6-00FCE13E417B}"/>
          </ac:graphicFrameMkLst>
        </pc:graphicFrameChg>
        <pc:picChg chg="add del">
          <ac:chgData name="Emma Panter" userId="fa108a09-1814-40ee-b59d-3c332b165dbe" providerId="ADAL" clId="{03FECC20-C35B-415D-9A0B-F0D03337D621}" dt="2025-05-29T15:27:40.820" v="2537" actId="478"/>
          <ac:picMkLst>
            <pc:docMk/>
            <pc:sldMk cId="2229171506" sldId="2147473775"/>
            <ac:picMk id="6" creationId="{FEBC480F-AF16-1DAB-20B2-69365F1CA02D}"/>
          </ac:picMkLst>
        </pc:picChg>
        <pc:picChg chg="add mod">
          <ac:chgData name="Emma Panter" userId="fa108a09-1814-40ee-b59d-3c332b165dbe" providerId="ADAL" clId="{03FECC20-C35B-415D-9A0B-F0D03337D621}" dt="2025-05-29T15:28:02.217" v="2541" actId="1076"/>
          <ac:picMkLst>
            <pc:docMk/>
            <pc:sldMk cId="2229171506" sldId="2147473775"/>
            <ac:picMk id="8" creationId="{F45AC28D-F6D0-F2B9-618F-15E5AA0B00E2}"/>
          </ac:picMkLst>
        </pc:picChg>
      </pc:sldChg>
      <pc:sldChg chg="new del">
        <pc:chgData name="Emma Panter" userId="fa108a09-1814-40ee-b59d-3c332b165dbe" providerId="ADAL" clId="{03FECC20-C35B-415D-9A0B-F0D03337D621}" dt="2025-05-28T12:13:25.206" v="14" actId="47"/>
        <pc:sldMkLst>
          <pc:docMk/>
          <pc:sldMk cId="3287743024" sldId="2147473775"/>
        </pc:sldMkLst>
      </pc:sldChg>
      <pc:sldChg chg="modSp mod">
        <pc:chgData name="Emma Panter" userId="fa108a09-1814-40ee-b59d-3c332b165dbe" providerId="ADAL" clId="{03FECC20-C35B-415D-9A0B-F0D03337D621}" dt="2025-06-03T08:33:41.593" v="3663" actId="20577"/>
        <pc:sldMkLst>
          <pc:docMk/>
          <pc:sldMk cId="2962391855" sldId="2147473776"/>
        </pc:sldMkLst>
        <pc:spChg chg="mod">
          <ac:chgData name="Emma Panter" userId="fa108a09-1814-40ee-b59d-3c332b165dbe" providerId="ADAL" clId="{03FECC20-C35B-415D-9A0B-F0D03337D621}" dt="2025-06-03T08:33:41.593" v="3663" actId="20577"/>
          <ac:spMkLst>
            <pc:docMk/>
            <pc:sldMk cId="2962391855" sldId="2147473776"/>
            <ac:spMk id="2" creationId="{024866F6-FF00-42EA-E80F-00FED2A6C2A2}"/>
          </ac:spMkLst>
        </pc:spChg>
        <pc:graphicFrameChg chg="modGraphic">
          <ac:chgData name="Emma Panter" userId="fa108a09-1814-40ee-b59d-3c332b165dbe" providerId="ADAL" clId="{03FECC20-C35B-415D-9A0B-F0D03337D621}" dt="2025-05-29T15:12:39.618" v="2416" actId="122"/>
          <ac:graphicFrameMkLst>
            <pc:docMk/>
            <pc:sldMk cId="2962391855" sldId="2147473776"/>
            <ac:graphicFrameMk id="6" creationId="{CCCC98FE-3A51-0B52-1AD2-7D7B40D874D1}"/>
          </ac:graphicFrameMkLst>
        </pc:graphicFrameChg>
      </pc:sldChg>
      <pc:sldChg chg="new del">
        <pc:chgData name="Emma Panter" userId="fa108a09-1814-40ee-b59d-3c332b165dbe" providerId="ADAL" clId="{03FECC20-C35B-415D-9A0B-F0D03337D621}" dt="2025-05-28T12:13:25.206" v="14" actId="47"/>
        <pc:sldMkLst>
          <pc:docMk/>
          <pc:sldMk cId="4155958292" sldId="2147473776"/>
        </pc:sldMkLst>
      </pc:sldChg>
      <pc:sldChg chg="new del">
        <pc:chgData name="Emma Panter" userId="fa108a09-1814-40ee-b59d-3c332b165dbe" providerId="ADAL" clId="{03FECC20-C35B-415D-9A0B-F0D03337D621}" dt="2025-05-28T12:13:25.206" v="14" actId="47"/>
        <pc:sldMkLst>
          <pc:docMk/>
          <pc:sldMk cId="3514782188" sldId="2147473777"/>
        </pc:sldMkLst>
      </pc:sldChg>
      <pc:sldChg chg="modSp add del mod setBg">
        <pc:chgData name="Emma Panter" userId="fa108a09-1814-40ee-b59d-3c332b165dbe" providerId="ADAL" clId="{03FECC20-C35B-415D-9A0B-F0D03337D621}" dt="2025-05-28T11:58:32.778" v="10" actId="47"/>
        <pc:sldMkLst>
          <pc:docMk/>
          <pc:sldMk cId="3693178956" sldId="2147473778"/>
        </pc:sldMkLst>
        <pc:spChg chg="mod">
          <ac:chgData name="Emma Panter" userId="fa108a09-1814-40ee-b59d-3c332b165dbe" providerId="ADAL" clId="{03FECC20-C35B-415D-9A0B-F0D03337D621}" dt="2025-05-28T11:57:21.421" v="6" actId="2085"/>
          <ac:spMkLst>
            <pc:docMk/>
            <pc:sldMk cId="3693178956" sldId="2147473778"/>
            <ac:spMk id="2" creationId="{AB0B5EF2-9EE6-8BAC-2907-09DA61DFC5B2}"/>
          </ac:spMkLst>
        </pc:spChg>
        <pc:spChg chg="mod">
          <ac:chgData name="Emma Panter" userId="fa108a09-1814-40ee-b59d-3c332b165dbe" providerId="ADAL" clId="{03FECC20-C35B-415D-9A0B-F0D03337D621}" dt="2025-05-28T11:57:30.010" v="7" actId="1076"/>
          <ac:spMkLst>
            <pc:docMk/>
            <pc:sldMk cId="3693178956" sldId="2147473778"/>
            <ac:spMk id="1030" creationId="{9C8F5E7F-A09D-E3C1-39E5-F86CDD4E772D}"/>
          </ac:spMkLst>
        </pc:spChg>
      </pc:sldChg>
      <pc:sldChg chg="modSp add del mod">
        <pc:chgData name="Emma Panter" userId="fa108a09-1814-40ee-b59d-3c332b165dbe" providerId="ADAL" clId="{03FECC20-C35B-415D-9A0B-F0D03337D621}" dt="2025-06-03T16:25:48.150" v="4345" actId="20577"/>
        <pc:sldMkLst>
          <pc:docMk/>
          <pc:sldMk cId="3442683432" sldId="2147473782"/>
        </pc:sldMkLst>
        <pc:spChg chg="mod">
          <ac:chgData name="Emma Panter" userId="fa108a09-1814-40ee-b59d-3c332b165dbe" providerId="ADAL" clId="{03FECC20-C35B-415D-9A0B-F0D03337D621}" dt="2025-05-28T12:15:18.764" v="26" actId="6549"/>
          <ac:spMkLst>
            <pc:docMk/>
            <pc:sldMk cId="3442683432" sldId="2147473782"/>
            <ac:spMk id="10" creationId="{BBFF9E04-A082-0A60-E7D6-F4178B517ECE}"/>
          </ac:spMkLst>
        </pc:spChg>
        <pc:graphicFrameChg chg="mod modGraphic">
          <ac:chgData name="Emma Panter" userId="fa108a09-1814-40ee-b59d-3c332b165dbe" providerId="ADAL" clId="{03FECC20-C35B-415D-9A0B-F0D03337D621}" dt="2025-06-03T16:25:48.150" v="4345" actId="20577"/>
          <ac:graphicFrameMkLst>
            <pc:docMk/>
            <pc:sldMk cId="3442683432" sldId="2147473782"/>
            <ac:graphicFrameMk id="7" creationId="{1CFA7D12-AB77-B49F-5EDD-03D451C35559}"/>
          </ac:graphicFrameMkLst>
        </pc:graphicFrameChg>
      </pc:sldChg>
      <pc:sldChg chg="add del">
        <pc:chgData name="Emma Panter" userId="fa108a09-1814-40ee-b59d-3c332b165dbe" providerId="ADAL" clId="{03FECC20-C35B-415D-9A0B-F0D03337D621}" dt="2025-05-29T15:52:27.885" v="2820" actId="47"/>
        <pc:sldMkLst>
          <pc:docMk/>
          <pc:sldMk cId="3977726855" sldId="2147473785"/>
        </pc:sldMkLst>
      </pc:sldChg>
      <pc:sldChg chg="modSp add">
        <pc:chgData name="Emma Panter" userId="fa108a09-1814-40ee-b59d-3c332b165dbe" providerId="ADAL" clId="{03FECC20-C35B-415D-9A0B-F0D03337D621}" dt="2025-06-03T08:34:09.339" v="3666" actId="2711"/>
        <pc:sldMkLst>
          <pc:docMk/>
          <pc:sldMk cId="3386910636" sldId="2147473787"/>
        </pc:sldMkLst>
        <pc:spChg chg="mod">
          <ac:chgData name="Emma Panter" userId="fa108a09-1814-40ee-b59d-3c332b165dbe" providerId="ADAL" clId="{03FECC20-C35B-415D-9A0B-F0D03337D621}" dt="2025-06-03T08:34:09.339" v="3666" actId="2711"/>
          <ac:spMkLst>
            <pc:docMk/>
            <pc:sldMk cId="3386910636" sldId="2147473787"/>
            <ac:spMk id="3" creationId="{A748619C-723D-9945-9E39-AD91CD1C9EB4}"/>
          </ac:spMkLst>
        </pc:spChg>
        <pc:spChg chg="mod">
          <ac:chgData name="Emma Panter" userId="fa108a09-1814-40ee-b59d-3c332b165dbe" providerId="ADAL" clId="{03FECC20-C35B-415D-9A0B-F0D03337D621}" dt="2025-06-03T08:34:09.339" v="3666" actId="2711"/>
          <ac:spMkLst>
            <pc:docMk/>
            <pc:sldMk cId="3386910636" sldId="2147473787"/>
            <ac:spMk id="10" creationId="{2ABCEE57-78BB-C05F-0629-D5309BA0F9DC}"/>
          </ac:spMkLst>
        </pc:spChg>
        <pc:spChg chg="mod">
          <ac:chgData name="Emma Panter" userId="fa108a09-1814-40ee-b59d-3c332b165dbe" providerId="ADAL" clId="{03FECC20-C35B-415D-9A0B-F0D03337D621}" dt="2025-06-03T08:34:09.339" v="3666" actId="2711"/>
          <ac:spMkLst>
            <pc:docMk/>
            <pc:sldMk cId="3386910636" sldId="2147473787"/>
            <ac:spMk id="14" creationId="{A7E37A96-7CFC-AC71-A1F6-403E05AEB11E}"/>
          </ac:spMkLst>
        </pc:spChg>
        <pc:spChg chg="mod">
          <ac:chgData name="Emma Panter" userId="fa108a09-1814-40ee-b59d-3c332b165dbe" providerId="ADAL" clId="{03FECC20-C35B-415D-9A0B-F0D03337D621}" dt="2025-06-03T08:34:09.339" v="3666" actId="2711"/>
          <ac:spMkLst>
            <pc:docMk/>
            <pc:sldMk cId="3386910636" sldId="2147473787"/>
            <ac:spMk id="15" creationId="{2554D60F-2AAC-F003-3EBC-BA3B86A699C7}"/>
          </ac:spMkLst>
        </pc:spChg>
        <pc:picChg chg="mod">
          <ac:chgData name="Emma Panter" userId="fa108a09-1814-40ee-b59d-3c332b165dbe" providerId="ADAL" clId="{03FECC20-C35B-415D-9A0B-F0D03337D621}" dt="2025-06-03T08:34:09.339" v="3666" actId="2711"/>
          <ac:picMkLst>
            <pc:docMk/>
            <pc:sldMk cId="3386910636" sldId="2147473787"/>
            <ac:picMk id="2" creationId="{BF48D9A9-4CAF-9E8F-C037-7DE28EF1EB10}"/>
          </ac:picMkLst>
        </pc:picChg>
        <pc:picChg chg="mod">
          <ac:chgData name="Emma Panter" userId="fa108a09-1814-40ee-b59d-3c332b165dbe" providerId="ADAL" clId="{03FECC20-C35B-415D-9A0B-F0D03337D621}" dt="2025-06-03T08:34:09.339" v="3666" actId="2711"/>
          <ac:picMkLst>
            <pc:docMk/>
            <pc:sldMk cId="3386910636" sldId="2147473787"/>
            <ac:picMk id="4" creationId="{E06E564A-3AAC-7E93-0966-7649D55455E9}"/>
          </ac:picMkLst>
        </pc:picChg>
        <pc:picChg chg="mod">
          <ac:chgData name="Emma Panter" userId="fa108a09-1814-40ee-b59d-3c332b165dbe" providerId="ADAL" clId="{03FECC20-C35B-415D-9A0B-F0D03337D621}" dt="2025-06-03T08:34:09.339" v="3666" actId="2711"/>
          <ac:picMkLst>
            <pc:docMk/>
            <pc:sldMk cId="3386910636" sldId="2147473787"/>
            <ac:picMk id="16" creationId="{7F4C5771-18AD-4BD2-1765-5566B5356C81}"/>
          </ac:picMkLst>
        </pc:picChg>
        <pc:picChg chg="mod">
          <ac:chgData name="Emma Panter" userId="fa108a09-1814-40ee-b59d-3c332b165dbe" providerId="ADAL" clId="{03FECC20-C35B-415D-9A0B-F0D03337D621}" dt="2025-06-03T08:34:09.339" v="3666" actId="2711"/>
          <ac:picMkLst>
            <pc:docMk/>
            <pc:sldMk cId="3386910636" sldId="2147473787"/>
            <ac:picMk id="23" creationId="{4F12B0AA-A12A-F6A6-E1EB-7BB622B16BCB}"/>
          </ac:picMkLst>
        </pc:picChg>
        <pc:picChg chg="mod">
          <ac:chgData name="Emma Panter" userId="fa108a09-1814-40ee-b59d-3c332b165dbe" providerId="ADAL" clId="{03FECC20-C35B-415D-9A0B-F0D03337D621}" dt="2025-06-03T08:34:09.339" v="3666" actId="2711"/>
          <ac:picMkLst>
            <pc:docMk/>
            <pc:sldMk cId="3386910636" sldId="2147473787"/>
            <ac:picMk id="1026" creationId="{6B19FAB1-2964-AE1C-E944-FCBE4DF4CE02}"/>
          </ac:picMkLst>
        </pc:picChg>
        <pc:cxnChg chg="mod">
          <ac:chgData name="Emma Panter" userId="fa108a09-1814-40ee-b59d-3c332b165dbe" providerId="ADAL" clId="{03FECC20-C35B-415D-9A0B-F0D03337D621}" dt="2025-06-03T08:34:09.339" v="3666" actId="2711"/>
          <ac:cxnSpMkLst>
            <pc:docMk/>
            <pc:sldMk cId="3386910636" sldId="2147473787"/>
            <ac:cxnSpMk id="11" creationId="{CF4899A1-8B2F-6C57-9947-9E11575F6A29}"/>
          </ac:cxnSpMkLst>
        </pc:cxnChg>
        <pc:cxnChg chg="mod">
          <ac:chgData name="Emma Panter" userId="fa108a09-1814-40ee-b59d-3c332b165dbe" providerId="ADAL" clId="{03FECC20-C35B-415D-9A0B-F0D03337D621}" dt="2025-06-03T08:34:09.339" v="3666" actId="2711"/>
          <ac:cxnSpMkLst>
            <pc:docMk/>
            <pc:sldMk cId="3386910636" sldId="2147473787"/>
            <ac:cxnSpMk id="29" creationId="{9DED8033-B1A9-88C8-7176-C64A21EDBDF7}"/>
          </ac:cxnSpMkLst>
        </pc:cxnChg>
        <pc:cxnChg chg="mod">
          <ac:chgData name="Emma Panter" userId="fa108a09-1814-40ee-b59d-3c332b165dbe" providerId="ADAL" clId="{03FECC20-C35B-415D-9A0B-F0D03337D621}" dt="2025-06-03T08:34:09.339" v="3666" actId="2711"/>
          <ac:cxnSpMkLst>
            <pc:docMk/>
            <pc:sldMk cId="3386910636" sldId="2147473787"/>
            <ac:cxnSpMk id="32" creationId="{EF0D13BA-6190-C46A-986D-35875EAB475B}"/>
          </ac:cxnSpMkLst>
        </pc:cxnChg>
        <pc:cxnChg chg="mod">
          <ac:chgData name="Emma Panter" userId="fa108a09-1814-40ee-b59d-3c332b165dbe" providerId="ADAL" clId="{03FECC20-C35B-415D-9A0B-F0D03337D621}" dt="2025-06-03T08:34:09.339" v="3666" actId="2711"/>
          <ac:cxnSpMkLst>
            <pc:docMk/>
            <pc:sldMk cId="3386910636" sldId="2147473787"/>
            <ac:cxnSpMk id="33" creationId="{B4E246B9-5B11-E1A3-EF4C-31D02A8DC4EB}"/>
          </ac:cxnSpMkLst>
        </pc:cxnChg>
      </pc:sldChg>
      <pc:sldChg chg="ord">
        <pc:chgData name="Emma Panter" userId="fa108a09-1814-40ee-b59d-3c332b165dbe" providerId="ADAL" clId="{03FECC20-C35B-415D-9A0B-F0D03337D621}" dt="2025-05-28T14:25:14.441" v="301"/>
        <pc:sldMkLst>
          <pc:docMk/>
          <pc:sldMk cId="3543496319" sldId="2147473792"/>
        </pc:sldMkLst>
      </pc:sldChg>
      <pc:sldChg chg="addSp modSp new del mod">
        <pc:chgData name="Emma Panter" userId="fa108a09-1814-40ee-b59d-3c332b165dbe" providerId="ADAL" clId="{03FECC20-C35B-415D-9A0B-F0D03337D621}" dt="2025-05-29T16:00:26.055" v="3634" actId="47"/>
        <pc:sldMkLst>
          <pc:docMk/>
          <pc:sldMk cId="2870240353" sldId="2147473793"/>
        </pc:sldMkLst>
        <pc:spChg chg="add mod">
          <ac:chgData name="Emma Panter" userId="fa108a09-1814-40ee-b59d-3c332b165dbe" providerId="ADAL" clId="{03FECC20-C35B-415D-9A0B-F0D03337D621}" dt="2025-05-28T12:22:34.429" v="240" actId="20577"/>
          <ac:spMkLst>
            <pc:docMk/>
            <pc:sldMk cId="2870240353" sldId="2147473793"/>
            <ac:spMk id="2" creationId="{B8843246-F37E-B5FF-1B93-59517BE3188C}"/>
          </ac:spMkLst>
        </pc:spChg>
      </pc:sldChg>
      <pc:sldChg chg="addSp modSp new del mod">
        <pc:chgData name="Emma Panter" userId="fa108a09-1814-40ee-b59d-3c332b165dbe" providerId="ADAL" clId="{03FECC20-C35B-415D-9A0B-F0D03337D621}" dt="2025-05-28T15:02:40.323" v="854" actId="47"/>
        <pc:sldMkLst>
          <pc:docMk/>
          <pc:sldMk cId="2414659146" sldId="2147473794"/>
        </pc:sldMkLst>
        <pc:spChg chg="mod">
          <ac:chgData name="Emma Panter" userId="fa108a09-1814-40ee-b59d-3c332b165dbe" providerId="ADAL" clId="{03FECC20-C35B-415D-9A0B-F0D03337D621}" dt="2025-05-28T14:24:49.936" v="295" actId="6549"/>
          <ac:spMkLst>
            <pc:docMk/>
            <pc:sldMk cId="2414659146" sldId="2147473794"/>
            <ac:spMk id="2" creationId="{F12597EB-E46E-311A-6DDB-168A7608339E}"/>
          </ac:spMkLst>
        </pc:spChg>
        <pc:spChg chg="mod">
          <ac:chgData name="Emma Panter" userId="fa108a09-1814-40ee-b59d-3c332b165dbe" providerId="ADAL" clId="{03FECC20-C35B-415D-9A0B-F0D03337D621}" dt="2025-05-28T14:24:46.154" v="294" actId="5793"/>
          <ac:spMkLst>
            <pc:docMk/>
            <pc:sldMk cId="2414659146" sldId="2147473794"/>
            <ac:spMk id="3" creationId="{8BCB3071-B180-17A2-0AA4-0DB0EF74A6E4}"/>
          </ac:spMkLst>
        </pc:spChg>
        <pc:spChg chg="add mod">
          <ac:chgData name="Emma Panter" userId="fa108a09-1814-40ee-b59d-3c332b165dbe" providerId="ADAL" clId="{03FECC20-C35B-415D-9A0B-F0D03337D621}" dt="2025-05-28T14:24:57.595" v="297"/>
          <ac:spMkLst>
            <pc:docMk/>
            <pc:sldMk cId="2414659146" sldId="2147473794"/>
            <ac:spMk id="4" creationId="{460115DB-4712-3D1B-CA88-12BDB0C341E6}"/>
          </ac:spMkLst>
        </pc:spChg>
      </pc:sldChg>
      <pc:sldChg chg="modSp add del mod">
        <pc:chgData name="Emma Panter" userId="fa108a09-1814-40ee-b59d-3c332b165dbe" providerId="ADAL" clId="{03FECC20-C35B-415D-9A0B-F0D03337D621}" dt="2025-05-29T13:22:11.012" v="2354" actId="47"/>
        <pc:sldMkLst>
          <pc:docMk/>
          <pc:sldMk cId="2333973715" sldId="2147473795"/>
        </pc:sldMkLst>
        <pc:spChg chg="mod">
          <ac:chgData name="Emma Panter" userId="fa108a09-1814-40ee-b59d-3c332b165dbe" providerId="ADAL" clId="{03FECC20-C35B-415D-9A0B-F0D03337D621}" dt="2025-05-28T14:25:36.783" v="310" actId="20577"/>
          <ac:spMkLst>
            <pc:docMk/>
            <pc:sldMk cId="2333973715" sldId="2147473795"/>
            <ac:spMk id="2" creationId="{B8843246-F37E-B5FF-1B93-59517BE3188C}"/>
          </ac:spMkLst>
        </pc:spChg>
      </pc:sldChg>
      <pc:sldChg chg="addSp modSp new mod">
        <pc:chgData name="Emma Panter" userId="fa108a09-1814-40ee-b59d-3c332b165dbe" providerId="ADAL" clId="{03FECC20-C35B-415D-9A0B-F0D03337D621}" dt="2025-06-04T16:57:35.291" v="5326" actId="1076"/>
        <pc:sldMkLst>
          <pc:docMk/>
          <pc:sldMk cId="3725112715" sldId="2147473796"/>
        </pc:sldMkLst>
        <pc:spChg chg="add mod">
          <ac:chgData name="Emma Panter" userId="fa108a09-1814-40ee-b59d-3c332b165dbe" providerId="ADAL" clId="{03FECC20-C35B-415D-9A0B-F0D03337D621}" dt="2025-06-04T08:29:01.782" v="4689" actId="20577"/>
          <ac:spMkLst>
            <pc:docMk/>
            <pc:sldMk cId="3725112715" sldId="2147473796"/>
            <ac:spMk id="2" creationId="{6BBECCB2-7F8D-66B7-F44F-7BB12984575A}"/>
          </ac:spMkLst>
        </pc:spChg>
        <pc:spChg chg="add mod">
          <ac:chgData name="Emma Panter" userId="fa108a09-1814-40ee-b59d-3c332b165dbe" providerId="ADAL" clId="{03FECC20-C35B-415D-9A0B-F0D03337D621}" dt="2025-06-04T08:28:11.977" v="4583" actId="1076"/>
          <ac:spMkLst>
            <pc:docMk/>
            <pc:sldMk cId="3725112715" sldId="2147473796"/>
            <ac:spMk id="3" creationId="{D8DAA38B-280B-A49D-A361-998DCDF259D5}"/>
          </ac:spMkLst>
        </pc:spChg>
        <pc:spChg chg="add mod">
          <ac:chgData name="Emma Panter" userId="fa108a09-1814-40ee-b59d-3c332b165dbe" providerId="ADAL" clId="{03FECC20-C35B-415D-9A0B-F0D03337D621}" dt="2025-06-04T16:57:35.291" v="5326" actId="1076"/>
          <ac:spMkLst>
            <pc:docMk/>
            <pc:sldMk cId="3725112715" sldId="2147473796"/>
            <ac:spMk id="4" creationId="{A3AF2328-F932-E7DA-0639-3F3E6D7146CE}"/>
          </ac:spMkLst>
        </pc:spChg>
      </pc:sldChg>
      <pc:sldChg chg="modSp add del mod">
        <pc:chgData name="Emma Panter" userId="fa108a09-1814-40ee-b59d-3c332b165dbe" providerId="ADAL" clId="{03FECC20-C35B-415D-9A0B-F0D03337D621}" dt="2025-05-29T15:45:01.112" v="2652" actId="47"/>
        <pc:sldMkLst>
          <pc:docMk/>
          <pc:sldMk cId="2074185270" sldId="2147473797"/>
        </pc:sldMkLst>
        <pc:spChg chg="mod">
          <ac:chgData name="Emma Panter" userId="fa108a09-1814-40ee-b59d-3c332b165dbe" providerId="ADAL" clId="{03FECC20-C35B-415D-9A0B-F0D03337D621}" dt="2025-05-29T13:21:44.429" v="2353" actId="6549"/>
          <ac:spMkLst>
            <pc:docMk/>
            <pc:sldMk cId="2074185270" sldId="2147473797"/>
            <ac:spMk id="2" creationId="{6BBECCB2-7F8D-66B7-F44F-7BB12984575A}"/>
          </ac:spMkLst>
        </pc:spChg>
      </pc:sldChg>
      <pc:sldChg chg="addSp delSp modSp add mod ord">
        <pc:chgData name="Emma Panter" userId="fa108a09-1814-40ee-b59d-3c332b165dbe" providerId="ADAL" clId="{03FECC20-C35B-415D-9A0B-F0D03337D621}" dt="2025-05-29T15:39:22.217" v="2605"/>
        <pc:sldMkLst>
          <pc:docMk/>
          <pc:sldMk cId="2180315872" sldId="2147473798"/>
        </pc:sldMkLst>
        <pc:spChg chg="mod">
          <ac:chgData name="Emma Panter" userId="fa108a09-1814-40ee-b59d-3c332b165dbe" providerId="ADAL" clId="{03FECC20-C35B-415D-9A0B-F0D03337D621}" dt="2025-05-29T15:38:40.658" v="2560" actId="1076"/>
          <ac:spMkLst>
            <pc:docMk/>
            <pc:sldMk cId="2180315872" sldId="2147473798"/>
            <ac:spMk id="2" creationId="{024866F6-FF00-42EA-E80F-00FED2A6C2A2}"/>
          </ac:spMkLst>
        </pc:spChg>
        <pc:spChg chg="mod">
          <ac:chgData name="Emma Panter" userId="fa108a09-1814-40ee-b59d-3c332b165dbe" providerId="ADAL" clId="{03FECC20-C35B-415D-9A0B-F0D03337D621}" dt="2025-05-29T15:38:30.505" v="2557" actId="14100"/>
          <ac:spMkLst>
            <pc:docMk/>
            <pc:sldMk cId="2180315872" sldId="2147473798"/>
            <ac:spMk id="3" creationId="{C3CC6042-B464-7705-982B-3829F2070519}"/>
          </ac:spMkLst>
        </pc:spChg>
        <pc:spChg chg="del mod">
          <ac:chgData name="Emma Panter" userId="fa108a09-1814-40ee-b59d-3c332b165dbe" providerId="ADAL" clId="{03FECC20-C35B-415D-9A0B-F0D03337D621}" dt="2025-05-29T12:10:47.353" v="939" actId="478"/>
          <ac:spMkLst>
            <pc:docMk/>
            <pc:sldMk cId="2180315872" sldId="2147473798"/>
            <ac:spMk id="5" creationId="{0D4052CE-51F1-72A3-909C-CEE76410A8C6}"/>
          </ac:spMkLst>
        </pc:spChg>
        <pc:graphicFrameChg chg="del">
          <ac:chgData name="Emma Panter" userId="fa108a09-1814-40ee-b59d-3c332b165dbe" providerId="ADAL" clId="{03FECC20-C35B-415D-9A0B-F0D03337D621}" dt="2025-05-29T10:10:41.567" v="859" actId="478"/>
          <ac:graphicFrameMkLst>
            <pc:docMk/>
            <pc:sldMk cId="2180315872" sldId="2147473798"/>
            <ac:graphicFrameMk id="6" creationId="{CCCC98FE-3A51-0B52-1AD2-7D7B40D874D1}"/>
          </ac:graphicFrameMkLst>
        </pc:graphicFrameChg>
        <pc:picChg chg="add mod">
          <ac:chgData name="Emma Panter" userId="fa108a09-1814-40ee-b59d-3c332b165dbe" providerId="ADAL" clId="{03FECC20-C35B-415D-9A0B-F0D03337D621}" dt="2025-05-29T12:13:46.270" v="966" actId="1076"/>
          <ac:picMkLst>
            <pc:docMk/>
            <pc:sldMk cId="2180315872" sldId="2147473798"/>
            <ac:picMk id="8" creationId="{C6EB6933-3EE5-FC74-D3CB-9FE4700ACAEC}"/>
          </ac:picMkLst>
        </pc:picChg>
        <pc:picChg chg="add mod ord">
          <ac:chgData name="Emma Panter" userId="fa108a09-1814-40ee-b59d-3c332b165dbe" providerId="ADAL" clId="{03FECC20-C35B-415D-9A0B-F0D03337D621}" dt="2025-05-29T12:17:37.743" v="1012" actId="1076"/>
          <ac:picMkLst>
            <pc:docMk/>
            <pc:sldMk cId="2180315872" sldId="2147473798"/>
            <ac:picMk id="10" creationId="{DF3720EF-DED1-2D5F-01A7-66088026BC27}"/>
          </ac:picMkLst>
        </pc:picChg>
        <pc:picChg chg="add mod">
          <ac:chgData name="Emma Panter" userId="fa108a09-1814-40ee-b59d-3c332b165dbe" providerId="ADAL" clId="{03FECC20-C35B-415D-9A0B-F0D03337D621}" dt="2025-05-29T12:16:53.992" v="995" actId="14100"/>
          <ac:picMkLst>
            <pc:docMk/>
            <pc:sldMk cId="2180315872" sldId="2147473798"/>
            <ac:picMk id="12" creationId="{DF45AEFC-7D72-A26C-50C6-118A2ED3F2B8}"/>
          </ac:picMkLst>
        </pc:picChg>
        <pc:picChg chg="add mod">
          <ac:chgData name="Emma Panter" userId="fa108a09-1814-40ee-b59d-3c332b165dbe" providerId="ADAL" clId="{03FECC20-C35B-415D-9A0B-F0D03337D621}" dt="2025-05-29T12:20:08.373" v="1064" actId="1076"/>
          <ac:picMkLst>
            <pc:docMk/>
            <pc:sldMk cId="2180315872" sldId="2147473798"/>
            <ac:picMk id="14" creationId="{D14B9EF3-282C-FDFB-1B5A-3EB4CB6DF5A1}"/>
          </ac:picMkLst>
        </pc:picChg>
        <pc:picChg chg="add mod">
          <ac:chgData name="Emma Panter" userId="fa108a09-1814-40ee-b59d-3c332b165dbe" providerId="ADAL" clId="{03FECC20-C35B-415D-9A0B-F0D03337D621}" dt="2025-05-29T12:20:14.317" v="1067" actId="14100"/>
          <ac:picMkLst>
            <pc:docMk/>
            <pc:sldMk cId="2180315872" sldId="2147473798"/>
            <ac:picMk id="16" creationId="{6AB236CE-2365-95AD-6194-437E6827AD85}"/>
          </ac:picMkLst>
        </pc:picChg>
      </pc:sldChg>
      <pc:sldChg chg="add del">
        <pc:chgData name="Emma Panter" userId="fa108a09-1814-40ee-b59d-3c332b165dbe" providerId="ADAL" clId="{03FECC20-C35B-415D-9A0B-F0D03337D621}" dt="2025-05-29T12:24:33.080" v="1110"/>
        <pc:sldMkLst>
          <pc:docMk/>
          <pc:sldMk cId="994004657" sldId="2147473799"/>
        </pc:sldMkLst>
      </pc:sldChg>
      <pc:sldChg chg="addSp delSp modSp add mod ord">
        <pc:chgData name="Emma Panter" userId="fa108a09-1814-40ee-b59d-3c332b165dbe" providerId="ADAL" clId="{03FECC20-C35B-415D-9A0B-F0D03337D621}" dt="2025-05-29T16:18:58.614" v="3647" actId="20577"/>
        <pc:sldMkLst>
          <pc:docMk/>
          <pc:sldMk cId="4243512888" sldId="2147473799"/>
        </pc:sldMkLst>
        <pc:spChg chg="mod">
          <ac:chgData name="Emma Panter" userId="fa108a09-1814-40ee-b59d-3c332b165dbe" providerId="ADAL" clId="{03FECC20-C35B-415D-9A0B-F0D03337D621}" dt="2025-05-29T13:08:23.381" v="1788" actId="20578"/>
          <ac:spMkLst>
            <pc:docMk/>
            <pc:sldMk cId="4243512888" sldId="2147473799"/>
            <ac:spMk id="2" creationId="{024866F6-FF00-42EA-E80F-00FED2A6C2A2}"/>
          </ac:spMkLst>
        </pc:spChg>
        <pc:spChg chg="mod">
          <ac:chgData name="Emma Panter" userId="fa108a09-1814-40ee-b59d-3c332b165dbe" providerId="ADAL" clId="{03FECC20-C35B-415D-9A0B-F0D03337D621}" dt="2025-05-29T15:44:45.712" v="2651" actId="14100"/>
          <ac:spMkLst>
            <pc:docMk/>
            <pc:sldMk cId="4243512888" sldId="2147473799"/>
            <ac:spMk id="3" creationId="{C3CC6042-B464-7705-982B-3829F2070519}"/>
          </ac:spMkLst>
        </pc:spChg>
        <pc:spChg chg="add mod">
          <ac:chgData name="Emma Panter" userId="fa108a09-1814-40ee-b59d-3c332b165dbe" providerId="ADAL" clId="{03FECC20-C35B-415D-9A0B-F0D03337D621}" dt="2025-05-29T16:18:58.614" v="3647" actId="20577"/>
          <ac:spMkLst>
            <pc:docMk/>
            <pc:sldMk cId="4243512888" sldId="2147473799"/>
            <ac:spMk id="5" creationId="{27579BD9-3B2F-5A6B-44FA-741903E21756}"/>
          </ac:spMkLst>
        </pc:spChg>
        <pc:spChg chg="add mod">
          <ac:chgData name="Emma Panter" userId="fa108a09-1814-40ee-b59d-3c332b165dbe" providerId="ADAL" clId="{03FECC20-C35B-415D-9A0B-F0D03337D621}" dt="2025-05-29T15:44:45.297" v="2650" actId="14100"/>
          <ac:spMkLst>
            <pc:docMk/>
            <pc:sldMk cId="4243512888" sldId="2147473799"/>
            <ac:spMk id="6" creationId="{8AB26B1B-EA39-FE03-A1E7-3B67D8DC8436}"/>
          </ac:spMkLst>
        </pc:spChg>
        <pc:spChg chg="add mod">
          <ac:chgData name="Emma Panter" userId="fa108a09-1814-40ee-b59d-3c332b165dbe" providerId="ADAL" clId="{03FECC20-C35B-415D-9A0B-F0D03337D621}" dt="2025-05-29T13:20:30.714" v="2351" actId="1076"/>
          <ac:spMkLst>
            <pc:docMk/>
            <pc:sldMk cId="4243512888" sldId="2147473799"/>
            <ac:spMk id="7" creationId="{93246C4B-E747-A11A-B540-76444C105B48}"/>
          </ac:spMkLst>
        </pc:spChg>
        <pc:spChg chg="add mod">
          <ac:chgData name="Emma Panter" userId="fa108a09-1814-40ee-b59d-3c332b165dbe" providerId="ADAL" clId="{03FECC20-C35B-415D-9A0B-F0D03337D621}" dt="2025-05-29T13:20:35.643" v="2352" actId="1076"/>
          <ac:spMkLst>
            <pc:docMk/>
            <pc:sldMk cId="4243512888" sldId="2147473799"/>
            <ac:spMk id="9" creationId="{824EE544-798D-707E-60AE-D60F319A99F9}"/>
          </ac:spMkLst>
        </pc:spChg>
        <pc:picChg chg="del">
          <ac:chgData name="Emma Panter" userId="fa108a09-1814-40ee-b59d-3c332b165dbe" providerId="ADAL" clId="{03FECC20-C35B-415D-9A0B-F0D03337D621}" dt="2025-05-29T13:08:11.563" v="1758" actId="478"/>
          <ac:picMkLst>
            <pc:docMk/>
            <pc:sldMk cId="4243512888" sldId="2147473799"/>
            <ac:picMk id="8" creationId="{C6EB6933-3EE5-FC74-D3CB-9FE4700ACAEC}"/>
          </ac:picMkLst>
        </pc:picChg>
        <pc:picChg chg="del">
          <ac:chgData name="Emma Panter" userId="fa108a09-1814-40ee-b59d-3c332b165dbe" providerId="ADAL" clId="{03FECC20-C35B-415D-9A0B-F0D03337D621}" dt="2025-05-29T13:08:09.981" v="1754" actId="478"/>
          <ac:picMkLst>
            <pc:docMk/>
            <pc:sldMk cId="4243512888" sldId="2147473799"/>
            <ac:picMk id="10" creationId="{DF3720EF-DED1-2D5F-01A7-66088026BC27}"/>
          </ac:picMkLst>
        </pc:picChg>
        <pc:picChg chg="del">
          <ac:chgData name="Emma Panter" userId="fa108a09-1814-40ee-b59d-3c332b165dbe" providerId="ADAL" clId="{03FECC20-C35B-415D-9A0B-F0D03337D621}" dt="2025-05-29T13:08:11.227" v="1757" actId="478"/>
          <ac:picMkLst>
            <pc:docMk/>
            <pc:sldMk cId="4243512888" sldId="2147473799"/>
            <ac:picMk id="12" creationId="{DF45AEFC-7D72-A26C-50C6-118A2ED3F2B8}"/>
          </ac:picMkLst>
        </pc:picChg>
        <pc:picChg chg="del">
          <ac:chgData name="Emma Panter" userId="fa108a09-1814-40ee-b59d-3c332b165dbe" providerId="ADAL" clId="{03FECC20-C35B-415D-9A0B-F0D03337D621}" dt="2025-05-29T13:08:10.624" v="1756" actId="478"/>
          <ac:picMkLst>
            <pc:docMk/>
            <pc:sldMk cId="4243512888" sldId="2147473799"/>
            <ac:picMk id="14" creationId="{D14B9EF3-282C-FDFB-1B5A-3EB4CB6DF5A1}"/>
          </ac:picMkLst>
        </pc:picChg>
        <pc:picChg chg="del">
          <ac:chgData name="Emma Panter" userId="fa108a09-1814-40ee-b59d-3c332b165dbe" providerId="ADAL" clId="{03FECC20-C35B-415D-9A0B-F0D03337D621}" dt="2025-05-29T13:08:10.298" v="1755" actId="478"/>
          <ac:picMkLst>
            <pc:docMk/>
            <pc:sldMk cId="4243512888" sldId="2147473799"/>
            <ac:picMk id="16" creationId="{6AB236CE-2365-95AD-6194-437E6827AD85}"/>
          </ac:picMkLst>
        </pc:picChg>
      </pc:sldChg>
      <pc:sldChg chg="addSp delSp modSp add mod">
        <pc:chgData name="Emma Panter" userId="fa108a09-1814-40ee-b59d-3c332b165dbe" providerId="ADAL" clId="{03FECC20-C35B-415D-9A0B-F0D03337D621}" dt="2025-06-04T16:54:24.100" v="5163" actId="255"/>
        <pc:sldMkLst>
          <pc:docMk/>
          <pc:sldMk cId="3110214139" sldId="2147473800"/>
        </pc:sldMkLst>
        <pc:spChg chg="mod">
          <ac:chgData name="Emma Panter" userId="fa108a09-1814-40ee-b59d-3c332b165dbe" providerId="ADAL" clId="{03FECC20-C35B-415D-9A0B-F0D03337D621}" dt="2025-06-04T08:26:37.192" v="4576" actId="20577"/>
          <ac:spMkLst>
            <pc:docMk/>
            <pc:sldMk cId="3110214139" sldId="2147473800"/>
            <ac:spMk id="2" creationId="{024866F6-FF00-42EA-E80F-00FED2A6C2A2}"/>
          </ac:spMkLst>
        </pc:spChg>
        <pc:spChg chg="mod">
          <ac:chgData name="Emma Panter" userId="fa108a09-1814-40ee-b59d-3c332b165dbe" providerId="ADAL" clId="{03FECC20-C35B-415D-9A0B-F0D03337D621}" dt="2025-06-04T16:54:24.100" v="5163" actId="255"/>
          <ac:spMkLst>
            <pc:docMk/>
            <pc:sldMk cId="3110214139" sldId="2147473800"/>
            <ac:spMk id="3" creationId="{C3CC6042-B464-7705-982B-3829F2070519}"/>
          </ac:spMkLst>
        </pc:spChg>
        <pc:graphicFrameChg chg="del">
          <ac:chgData name="Emma Panter" userId="fa108a09-1814-40ee-b59d-3c332b165dbe" providerId="ADAL" clId="{03FECC20-C35B-415D-9A0B-F0D03337D621}" dt="2025-05-29T15:39:07.119" v="2594" actId="478"/>
          <ac:graphicFrameMkLst>
            <pc:docMk/>
            <pc:sldMk cId="3110214139" sldId="2147473800"/>
            <ac:graphicFrameMk id="6" creationId="{03BCE440-C95A-F53D-ABFE-3ED55CE19913}"/>
          </ac:graphicFrameMkLst>
        </pc:graphicFrameChg>
        <pc:picChg chg="add mod">
          <ac:chgData name="Emma Panter" userId="fa108a09-1814-40ee-b59d-3c332b165dbe" providerId="ADAL" clId="{03FECC20-C35B-415D-9A0B-F0D03337D621}" dt="2025-06-04T08:38:21.652" v="4790" actId="1076"/>
          <ac:picMkLst>
            <pc:docMk/>
            <pc:sldMk cId="3110214139" sldId="2147473800"/>
            <ac:picMk id="6" creationId="{0805246E-FC3D-1895-9F64-56C06B1B330B}"/>
          </ac:picMkLst>
        </pc:picChg>
      </pc:sldChg>
      <pc:sldChg chg="addSp modSp new del mod">
        <pc:chgData name="Emma Panter" userId="fa108a09-1814-40ee-b59d-3c332b165dbe" providerId="ADAL" clId="{03FECC20-C35B-415D-9A0B-F0D03337D621}" dt="2025-05-29T15:51:05.075" v="2739" actId="47"/>
        <pc:sldMkLst>
          <pc:docMk/>
          <pc:sldMk cId="1057665894" sldId="2147473801"/>
        </pc:sldMkLst>
        <pc:graphicFrameChg chg="add mod">
          <ac:chgData name="Emma Panter" userId="fa108a09-1814-40ee-b59d-3c332b165dbe" providerId="ADAL" clId="{03FECC20-C35B-415D-9A0B-F0D03337D621}" dt="2025-05-29T15:50:25.851" v="2720"/>
          <ac:graphicFrameMkLst>
            <pc:docMk/>
            <pc:sldMk cId="1057665894" sldId="2147473801"/>
            <ac:graphicFrameMk id="2" creationId="{E8001FD9-9A02-FB1E-DAAC-293A8D2A33EB}"/>
          </ac:graphicFrameMkLst>
        </pc:graphicFrameChg>
        <pc:graphicFrameChg chg="add mod">
          <ac:chgData name="Emma Panter" userId="fa108a09-1814-40ee-b59d-3c332b165dbe" providerId="ADAL" clId="{03FECC20-C35B-415D-9A0B-F0D03337D621}" dt="2025-05-29T15:50:40.099" v="2730" actId="1076"/>
          <ac:graphicFrameMkLst>
            <pc:docMk/>
            <pc:sldMk cId="1057665894" sldId="2147473801"/>
            <ac:graphicFrameMk id="3" creationId="{E8001FD9-9A02-FB1E-DAAC-293A8D2A33EB}"/>
          </ac:graphicFrameMkLst>
        </pc:graphicFrameChg>
      </pc:sldChg>
      <pc:sldChg chg="addSp delSp modSp add mod">
        <pc:chgData name="Emma Panter" userId="fa108a09-1814-40ee-b59d-3c332b165dbe" providerId="ADAL" clId="{03FECC20-C35B-415D-9A0B-F0D03337D621}" dt="2025-05-29T15:51:40.936" v="2818" actId="1076"/>
        <pc:sldMkLst>
          <pc:docMk/>
          <pc:sldMk cId="3249589249" sldId="2147473802"/>
        </pc:sldMkLst>
        <pc:spChg chg="add mod">
          <ac:chgData name="Emma Panter" userId="fa108a09-1814-40ee-b59d-3c332b165dbe" providerId="ADAL" clId="{03FECC20-C35B-415D-9A0B-F0D03337D621}" dt="2025-05-29T15:51:35.144" v="2813" actId="20577"/>
          <ac:spMkLst>
            <pc:docMk/>
            <pc:sldMk cId="3249589249" sldId="2147473802"/>
            <ac:spMk id="4" creationId="{B51F7BCC-EFE8-43FF-DC05-D530606E38C6}"/>
          </ac:spMkLst>
        </pc:spChg>
        <pc:spChg chg="mod">
          <ac:chgData name="Emma Panter" userId="fa108a09-1814-40ee-b59d-3c332b165dbe" providerId="ADAL" clId="{03FECC20-C35B-415D-9A0B-F0D03337D621}" dt="2025-05-29T15:50:36.416" v="2729" actId="20577"/>
          <ac:spMkLst>
            <pc:docMk/>
            <pc:sldMk cId="3249589249" sldId="2147473802"/>
            <ac:spMk id="10" creationId="{BBFF9E04-A082-0A60-E7D6-F4178B517ECE}"/>
          </ac:spMkLst>
        </pc:spChg>
        <pc:graphicFrameChg chg="add mod">
          <ac:chgData name="Emma Panter" userId="fa108a09-1814-40ee-b59d-3c332b165dbe" providerId="ADAL" clId="{03FECC20-C35B-415D-9A0B-F0D03337D621}" dt="2025-05-29T15:51:40.936" v="2818" actId="1076"/>
          <ac:graphicFrameMkLst>
            <pc:docMk/>
            <pc:sldMk cId="3249589249" sldId="2147473802"/>
            <ac:graphicFrameMk id="3" creationId="{F62A2852-95BD-EC61-DFB9-21B27929469D}"/>
          </ac:graphicFrameMkLst>
        </pc:graphicFrameChg>
        <pc:picChg chg="del">
          <ac:chgData name="Emma Panter" userId="fa108a09-1814-40ee-b59d-3c332b165dbe" providerId="ADAL" clId="{03FECC20-C35B-415D-9A0B-F0D03337D621}" dt="2025-05-29T15:50:33.249" v="2724" actId="478"/>
          <ac:picMkLst>
            <pc:docMk/>
            <pc:sldMk cId="3249589249" sldId="2147473802"/>
            <ac:picMk id="8" creationId="{F45AC28D-F6D0-F2B9-618F-15E5AA0B00E2}"/>
          </ac:picMkLst>
        </pc:picChg>
      </pc:sldChg>
      <pc:sldChg chg="new del">
        <pc:chgData name="Emma Panter" userId="fa108a09-1814-40ee-b59d-3c332b165dbe" providerId="ADAL" clId="{03FECC20-C35B-415D-9A0B-F0D03337D621}" dt="2025-06-04T09:03:38.139" v="4881" actId="47"/>
        <pc:sldMkLst>
          <pc:docMk/>
          <pc:sldMk cId="1330125606" sldId="2147473803"/>
        </pc:sldMkLst>
      </pc:sldChg>
      <pc:sldChg chg="addSp modSp add mod modAnim">
        <pc:chgData name="Emma Panter" userId="fa108a09-1814-40ee-b59d-3c332b165dbe" providerId="ADAL" clId="{03FECC20-C35B-415D-9A0B-F0D03337D621}" dt="2025-06-03T16:55:28.082" v="4550" actId="1076"/>
        <pc:sldMkLst>
          <pc:docMk/>
          <pc:sldMk cId="2811987815" sldId="2147473804"/>
        </pc:sldMkLst>
        <pc:spChg chg="mod">
          <ac:chgData name="Emma Panter" userId="fa108a09-1814-40ee-b59d-3c332b165dbe" providerId="ADAL" clId="{03FECC20-C35B-415D-9A0B-F0D03337D621}" dt="2025-06-03T16:39:05.511" v="4473" actId="20577"/>
          <ac:spMkLst>
            <pc:docMk/>
            <pc:sldMk cId="2811987815" sldId="2147473804"/>
            <ac:spMk id="2" creationId="{024866F6-FF00-42EA-E80F-00FED2A6C2A2}"/>
          </ac:spMkLst>
        </pc:spChg>
        <pc:spChg chg="mod">
          <ac:chgData name="Emma Panter" userId="fa108a09-1814-40ee-b59d-3c332b165dbe" providerId="ADAL" clId="{03FECC20-C35B-415D-9A0B-F0D03337D621}" dt="2025-06-03T16:39:11.795" v="4474" actId="21"/>
          <ac:spMkLst>
            <pc:docMk/>
            <pc:sldMk cId="2811987815" sldId="2147473804"/>
            <ac:spMk id="3" creationId="{C3CC6042-B464-7705-982B-3829F2070519}"/>
          </ac:spMkLst>
        </pc:spChg>
        <pc:spChg chg="add mod">
          <ac:chgData name="Emma Panter" userId="fa108a09-1814-40ee-b59d-3c332b165dbe" providerId="ADAL" clId="{03FECC20-C35B-415D-9A0B-F0D03337D621}" dt="2025-06-03T16:55:19.347" v="4548" actId="1076"/>
          <ac:spMkLst>
            <pc:docMk/>
            <pc:sldMk cId="2811987815" sldId="2147473804"/>
            <ac:spMk id="5" creationId="{A89E3B02-4963-A122-D796-FAAC2DB7EB73}"/>
          </ac:spMkLst>
        </pc:spChg>
        <pc:spChg chg="add mod">
          <ac:chgData name="Emma Panter" userId="fa108a09-1814-40ee-b59d-3c332b165dbe" providerId="ADAL" clId="{03FECC20-C35B-415D-9A0B-F0D03337D621}" dt="2025-06-03T16:55:10.851" v="4545" actId="1076"/>
          <ac:spMkLst>
            <pc:docMk/>
            <pc:sldMk cId="2811987815" sldId="2147473804"/>
            <ac:spMk id="7" creationId="{40A50C51-158B-C2DA-6242-12A2049571E1}"/>
          </ac:spMkLst>
        </pc:spChg>
        <pc:spChg chg="add mod">
          <ac:chgData name="Emma Panter" userId="fa108a09-1814-40ee-b59d-3c332b165dbe" providerId="ADAL" clId="{03FECC20-C35B-415D-9A0B-F0D03337D621}" dt="2025-06-03T16:54:18.113" v="4533" actId="1076"/>
          <ac:spMkLst>
            <pc:docMk/>
            <pc:sldMk cId="2811987815" sldId="2147473804"/>
            <ac:spMk id="9" creationId="{0EB1F5A4-5943-42BC-AD30-7BF4E735F5B4}"/>
          </ac:spMkLst>
        </pc:spChg>
        <pc:spChg chg="add mod">
          <ac:chgData name="Emma Panter" userId="fa108a09-1814-40ee-b59d-3c332b165dbe" providerId="ADAL" clId="{03FECC20-C35B-415D-9A0B-F0D03337D621}" dt="2025-06-03T16:55:15.314" v="4547" actId="1076"/>
          <ac:spMkLst>
            <pc:docMk/>
            <pc:sldMk cId="2811987815" sldId="2147473804"/>
            <ac:spMk id="12" creationId="{C666CF4E-341F-925B-47F2-BBD15FD32F42}"/>
          </ac:spMkLst>
        </pc:spChg>
        <pc:spChg chg="add mod">
          <ac:chgData name="Emma Panter" userId="fa108a09-1814-40ee-b59d-3c332b165dbe" providerId="ADAL" clId="{03FECC20-C35B-415D-9A0B-F0D03337D621}" dt="2025-06-03T16:55:12.779" v="4546" actId="1076"/>
          <ac:spMkLst>
            <pc:docMk/>
            <pc:sldMk cId="2811987815" sldId="2147473804"/>
            <ac:spMk id="13" creationId="{F9E1AA89-A729-9850-EEF9-47BE3443A26C}"/>
          </ac:spMkLst>
        </pc:spChg>
        <pc:picChg chg="add mod ord">
          <ac:chgData name="Emma Panter" userId="fa108a09-1814-40ee-b59d-3c332b165dbe" providerId="ADAL" clId="{03FECC20-C35B-415D-9A0B-F0D03337D621}" dt="2025-06-03T16:55:28.082" v="4550" actId="1076"/>
          <ac:picMkLst>
            <pc:docMk/>
            <pc:sldMk cId="2811987815" sldId="2147473804"/>
            <ac:picMk id="6" creationId="{0DF809E6-17E0-D476-2146-AACA12564305}"/>
          </ac:picMkLst>
        </pc:picChg>
        <pc:picChg chg="add mod">
          <ac:chgData name="Emma Panter" userId="fa108a09-1814-40ee-b59d-3c332b165dbe" providerId="ADAL" clId="{03FECC20-C35B-415D-9A0B-F0D03337D621}" dt="2025-06-03T16:55:28.082" v="4550" actId="1076"/>
          <ac:picMkLst>
            <pc:docMk/>
            <pc:sldMk cId="2811987815" sldId="2147473804"/>
            <ac:picMk id="8" creationId="{0C490FD5-2185-B55A-B47D-AEB4958B5C3A}"/>
          </ac:picMkLst>
        </pc:picChg>
        <pc:picChg chg="add mod ord">
          <ac:chgData name="Emma Panter" userId="fa108a09-1814-40ee-b59d-3c332b165dbe" providerId="ADAL" clId="{03FECC20-C35B-415D-9A0B-F0D03337D621}" dt="2025-06-03T16:55:28.082" v="4550" actId="1076"/>
          <ac:picMkLst>
            <pc:docMk/>
            <pc:sldMk cId="2811987815" sldId="2147473804"/>
            <ac:picMk id="10" creationId="{483E6A43-C766-C933-A510-15E42D11F18F}"/>
          </ac:picMkLst>
        </pc:picChg>
        <pc:picChg chg="add mod ord">
          <ac:chgData name="Emma Panter" userId="fa108a09-1814-40ee-b59d-3c332b165dbe" providerId="ADAL" clId="{03FECC20-C35B-415D-9A0B-F0D03337D621}" dt="2025-06-03T16:55:28.082" v="4550" actId="1076"/>
          <ac:picMkLst>
            <pc:docMk/>
            <pc:sldMk cId="2811987815" sldId="2147473804"/>
            <ac:picMk id="11" creationId="{6BE66AAA-594C-DF96-2204-5696DBCDC6C2}"/>
          </ac:picMkLst>
        </pc:picChg>
      </pc:sldChg>
      <pc:sldChg chg="addSp delSp modSp new mod ord setBg">
        <pc:chgData name="Emma Panter" userId="fa108a09-1814-40ee-b59d-3c332b165dbe" providerId="ADAL" clId="{03FECC20-C35B-415D-9A0B-F0D03337D621}" dt="2025-06-04T16:56:40.726" v="5318" actId="20577"/>
        <pc:sldMkLst>
          <pc:docMk/>
          <pc:sldMk cId="4001077744" sldId="2147473805"/>
        </pc:sldMkLst>
        <pc:spChg chg="mod">
          <ac:chgData name="Emma Panter" userId="fa108a09-1814-40ee-b59d-3c332b165dbe" providerId="ADAL" clId="{03FECC20-C35B-415D-9A0B-F0D03337D621}" dt="2025-06-04T16:53:22.133" v="5159" actId="1076"/>
          <ac:spMkLst>
            <pc:docMk/>
            <pc:sldMk cId="4001077744" sldId="2147473805"/>
            <ac:spMk id="2" creationId="{BEB2EA71-59EA-FC15-0987-6A43A415A7BB}"/>
          </ac:spMkLst>
        </pc:spChg>
        <pc:spChg chg="mod">
          <ac:chgData name="Emma Panter" userId="fa108a09-1814-40ee-b59d-3c332b165dbe" providerId="ADAL" clId="{03FECC20-C35B-415D-9A0B-F0D03337D621}" dt="2025-06-04T16:56:40.726" v="5318" actId="20577"/>
          <ac:spMkLst>
            <pc:docMk/>
            <pc:sldMk cId="4001077744" sldId="2147473805"/>
            <ac:spMk id="3" creationId="{DA668492-A352-5E7E-8C04-F180F07279C1}"/>
          </ac:spMkLst>
        </pc:spChg>
        <pc:spChg chg="add del">
          <ac:chgData name="Emma Panter" userId="fa108a09-1814-40ee-b59d-3c332b165dbe" providerId="ADAL" clId="{03FECC20-C35B-415D-9A0B-F0D03337D621}" dt="2025-06-04T16:51:46.689" v="5148" actId="26606"/>
          <ac:spMkLst>
            <pc:docMk/>
            <pc:sldMk cId="4001077744" sldId="2147473805"/>
            <ac:spMk id="14" creationId="{B23FE733-F95B-4DF6-AFC5-BEEB3577C494}"/>
          </ac:spMkLst>
        </pc:spChg>
        <pc:spChg chg="add del">
          <ac:chgData name="Emma Panter" userId="fa108a09-1814-40ee-b59d-3c332b165dbe" providerId="ADAL" clId="{03FECC20-C35B-415D-9A0B-F0D03337D621}" dt="2025-06-04T16:51:46.689" v="5148" actId="26606"/>
          <ac:spMkLst>
            <pc:docMk/>
            <pc:sldMk cId="4001077744" sldId="2147473805"/>
            <ac:spMk id="16" creationId="{9080D120-BD54-46E1-BA37-82F5E8089E90}"/>
          </ac:spMkLst>
        </pc:spChg>
        <pc:spChg chg="add del">
          <ac:chgData name="Emma Panter" userId="fa108a09-1814-40ee-b59d-3c332b165dbe" providerId="ADAL" clId="{03FECC20-C35B-415D-9A0B-F0D03337D621}" dt="2025-06-04T16:51:46.689" v="5148" actId="26606"/>
          <ac:spMkLst>
            <pc:docMk/>
            <pc:sldMk cId="4001077744" sldId="2147473805"/>
            <ac:spMk id="18" creationId="{81D83946-74FA-498A-AC80-9926F041B5C5}"/>
          </ac:spMkLst>
        </pc:spChg>
        <pc:spChg chg="add del">
          <ac:chgData name="Emma Panter" userId="fa108a09-1814-40ee-b59d-3c332b165dbe" providerId="ADAL" clId="{03FECC20-C35B-415D-9A0B-F0D03337D621}" dt="2025-06-04T16:51:46.689" v="5148" actId="26606"/>
          <ac:spMkLst>
            <pc:docMk/>
            <pc:sldMk cId="4001077744" sldId="2147473805"/>
            <ac:spMk id="20" creationId="{5060D983-8B52-443A-8183-2A1DE05618B5}"/>
          </ac:spMkLst>
        </pc:spChg>
        <pc:spChg chg="add">
          <ac:chgData name="Emma Panter" userId="fa108a09-1814-40ee-b59d-3c332b165dbe" providerId="ADAL" clId="{03FECC20-C35B-415D-9A0B-F0D03337D621}" dt="2025-06-04T16:51:46.693" v="5149" actId="26606"/>
          <ac:spMkLst>
            <pc:docMk/>
            <pc:sldMk cId="4001077744" sldId="2147473805"/>
            <ac:spMk id="22" creationId="{84DF55BE-B4AB-4BA1-BDE1-E9F7FB3F110A}"/>
          </ac:spMkLst>
        </pc:spChg>
        <pc:picChg chg="add mod ord">
          <ac:chgData name="Emma Panter" userId="fa108a09-1814-40ee-b59d-3c332b165dbe" providerId="ADAL" clId="{03FECC20-C35B-415D-9A0B-F0D03337D621}" dt="2025-06-04T16:51:46.693" v="5149" actId="26606"/>
          <ac:picMkLst>
            <pc:docMk/>
            <pc:sldMk cId="4001077744" sldId="2147473805"/>
            <ac:picMk id="4" creationId="{FA94FC00-2687-A6DF-22C5-2B38F2069F2B}"/>
          </ac:picMkLst>
        </pc:picChg>
        <pc:picChg chg="add del mod">
          <ac:chgData name="Emma Panter" userId="fa108a09-1814-40ee-b59d-3c332b165dbe" providerId="ADAL" clId="{03FECC20-C35B-415D-9A0B-F0D03337D621}" dt="2025-06-04T16:51:10.619" v="5142" actId="478"/>
          <ac:picMkLst>
            <pc:docMk/>
            <pc:sldMk cId="4001077744" sldId="2147473805"/>
            <ac:picMk id="5" creationId="{84F3760C-B282-016A-E0FC-5AD6F654DA56}"/>
          </ac:picMkLst>
        </pc:picChg>
        <pc:picChg chg="add mod ord">
          <ac:chgData name="Emma Panter" userId="fa108a09-1814-40ee-b59d-3c332b165dbe" providerId="ADAL" clId="{03FECC20-C35B-415D-9A0B-F0D03337D621}" dt="2025-06-04T16:51:51.802" v="5151" actId="1076"/>
          <ac:picMkLst>
            <pc:docMk/>
            <pc:sldMk cId="4001077744" sldId="2147473805"/>
            <ac:picMk id="7" creationId="{E549C2E8-FC59-A700-7882-CA80843757BF}"/>
          </ac:picMkLst>
        </pc:picChg>
        <pc:picChg chg="add mod">
          <ac:chgData name="Emma Panter" userId="fa108a09-1814-40ee-b59d-3c332b165dbe" providerId="ADAL" clId="{03FECC20-C35B-415D-9A0B-F0D03337D621}" dt="2025-06-04T16:51:54.994" v="5152" actId="1076"/>
          <ac:picMkLst>
            <pc:docMk/>
            <pc:sldMk cId="4001077744" sldId="2147473805"/>
            <ac:picMk id="9" creationId="{EE2DF899-3FBD-660D-EA9A-EBAF707B347B}"/>
          </ac:picMkLst>
        </pc:picChg>
      </pc:sldChg>
      <pc:sldMasterChg chg="delSldLayout">
        <pc:chgData name="Emma Panter" userId="fa108a09-1814-40ee-b59d-3c332b165dbe" providerId="ADAL" clId="{03FECC20-C35B-415D-9A0B-F0D03337D621}" dt="2025-05-28T12:14:02.953" v="18" actId="47"/>
        <pc:sldMasterMkLst>
          <pc:docMk/>
          <pc:sldMasterMk cId="1327294331" sldId="2147483667"/>
        </pc:sldMasterMkLst>
        <pc:sldLayoutChg chg="del">
          <pc:chgData name="Emma Panter" userId="fa108a09-1814-40ee-b59d-3c332b165dbe" providerId="ADAL" clId="{03FECC20-C35B-415D-9A0B-F0D03337D621}" dt="2025-05-28T12:14:02.953" v="18" actId="47"/>
          <pc:sldLayoutMkLst>
            <pc:docMk/>
            <pc:sldMasterMk cId="1327294331" sldId="2147483667"/>
            <pc:sldLayoutMk cId="3049798803" sldId="2147483807"/>
          </pc:sldLayoutMkLst>
        </pc:sldLayoutChg>
        <pc:sldLayoutChg chg="del">
          <pc:chgData name="Emma Panter" userId="fa108a09-1814-40ee-b59d-3c332b165dbe" providerId="ADAL" clId="{03FECC20-C35B-415D-9A0B-F0D03337D621}" dt="2025-05-28T12:13:44.754" v="16" actId="47"/>
          <pc:sldLayoutMkLst>
            <pc:docMk/>
            <pc:sldMasterMk cId="1327294331" sldId="2147483667"/>
            <pc:sldLayoutMk cId="2265184056" sldId="2147483809"/>
          </pc:sldLayoutMkLst>
        </pc:sldLayoutChg>
      </pc:sldMasterChg>
      <pc:sldMasterChg chg="delSldLayout">
        <pc:chgData name="Emma Panter" userId="fa108a09-1814-40ee-b59d-3c332b165dbe" providerId="ADAL" clId="{03FECC20-C35B-415D-9A0B-F0D03337D621}" dt="2025-05-28T12:13:16.295" v="11" actId="47"/>
        <pc:sldMasterMkLst>
          <pc:docMk/>
          <pc:sldMasterMk cId="958295651" sldId="2147483713"/>
        </pc:sldMasterMkLst>
        <pc:sldLayoutChg chg="del">
          <pc:chgData name="Emma Panter" userId="fa108a09-1814-40ee-b59d-3c332b165dbe" providerId="ADAL" clId="{03FECC20-C35B-415D-9A0B-F0D03337D621}" dt="2025-05-28T12:13:16.295" v="11" actId="47"/>
          <pc:sldLayoutMkLst>
            <pc:docMk/>
            <pc:sldMasterMk cId="958295651" sldId="2147483713"/>
            <pc:sldLayoutMk cId="1058810819" sldId="214748381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EmmaPanter\Downloads\Enquiries%20by%20Type%20(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GB"/>
              <a:t>Enquiries by Type</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Sheet1!$A$3:$A$15</c:f>
              <c:strCache>
                <c:ptCount val="13"/>
                <c:pt idx="0">
                  <c:v>BB Step into Net Zero</c:v>
                </c:pt>
                <c:pt idx="1">
                  <c:v>Bletchley &amp; Fenney Stratford Grant Scheme</c:v>
                </c:pt>
                <c:pt idx="2">
                  <c:v>GIF Grants</c:v>
                </c:pt>
                <c:pt idx="3">
                  <c:v>Hour with an Expert - AI</c:v>
                </c:pt>
                <c:pt idx="4">
                  <c:v>InspireHer</c:v>
                </c:pt>
                <c:pt idx="5">
                  <c:v>Inward Investment</c:v>
                </c:pt>
                <c:pt idx="6">
                  <c:v>John Franklin Programme</c:v>
                </c:pt>
                <c:pt idx="7">
                  <c:v>Mentoring</c:v>
                </c:pt>
                <c:pt idx="8">
                  <c:v>Net Zero Hub</c:v>
                </c:pt>
                <c:pt idx="9">
                  <c:v>Resilience and Innovation Grant</c:v>
                </c:pt>
                <c:pt idx="10">
                  <c:v>SM Growth Hub</c:v>
                </c:pt>
                <c:pt idx="11">
                  <c:v>Stakeholder Engagement</c:v>
                </c:pt>
                <c:pt idx="12">
                  <c:v>Tourism Together</c:v>
                </c:pt>
              </c:strCache>
            </c:strRef>
          </c:cat>
          <c:val>
            <c:numRef>
              <c:f>Sheet1!$B$3:$B$15</c:f>
              <c:numCache>
                <c:formatCode>General</c:formatCode>
                <c:ptCount val="13"/>
                <c:pt idx="0">
                  <c:v>19</c:v>
                </c:pt>
                <c:pt idx="1">
                  <c:v>97</c:v>
                </c:pt>
                <c:pt idx="2">
                  <c:v>38</c:v>
                </c:pt>
                <c:pt idx="3">
                  <c:v>48</c:v>
                </c:pt>
                <c:pt idx="4">
                  <c:v>6</c:v>
                </c:pt>
                <c:pt idx="5">
                  <c:v>14</c:v>
                </c:pt>
                <c:pt idx="6">
                  <c:v>31</c:v>
                </c:pt>
                <c:pt idx="7">
                  <c:v>4</c:v>
                </c:pt>
                <c:pt idx="8">
                  <c:v>14</c:v>
                </c:pt>
                <c:pt idx="9">
                  <c:v>101</c:v>
                </c:pt>
                <c:pt idx="10">
                  <c:v>1209</c:v>
                </c:pt>
                <c:pt idx="11">
                  <c:v>153</c:v>
                </c:pt>
                <c:pt idx="12">
                  <c:v>47</c:v>
                </c:pt>
              </c:numCache>
            </c:numRef>
          </c:val>
          <c:extLst>
            <c:ext xmlns:c16="http://schemas.microsoft.com/office/drawing/2014/chart" uri="{C3380CC4-5D6E-409C-BE32-E72D297353CC}">
              <c16:uniqueId val="{00000000-134A-4342-B433-3FF1D57DA10C}"/>
            </c:ext>
          </c:extLst>
        </c:ser>
        <c:dLbls>
          <c:showLegendKey val="0"/>
          <c:showVal val="0"/>
          <c:showCatName val="0"/>
          <c:showSerName val="0"/>
          <c:showPercent val="0"/>
          <c:showBubbleSize val="0"/>
        </c:dLbls>
        <c:gapWidth val="219"/>
        <c:overlap val="-27"/>
        <c:axId val="1195189423"/>
        <c:axId val="1195190863"/>
      </c:barChart>
      <c:catAx>
        <c:axId val="1195189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95190863"/>
        <c:crosses val="autoZero"/>
        <c:auto val="1"/>
        <c:lblAlgn val="ctr"/>
        <c:lblOffset val="100"/>
        <c:noMultiLvlLbl val="0"/>
      </c:catAx>
      <c:valAx>
        <c:axId val="11951908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951894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5B1578-2DEB-47AC-9F40-5E42424A4383}" type="datetimeFigureOut">
              <a:rPr lang="en-GB" smtClean="0"/>
              <a:t>04/06/2025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31CE8-21F3-4DBE-B9F8-7C6876DA0D42}" type="slidenum">
              <a:rPr lang="en-GB" smtClean="0"/>
              <a:t>‹#›</a:t>
            </a:fld>
            <a:endParaRPr lang="en-GB"/>
          </a:p>
        </p:txBody>
      </p:sp>
    </p:spTree>
    <p:extLst>
      <p:ext uri="{BB962C8B-B14F-4D97-AF65-F5344CB8AC3E}">
        <p14:creationId xmlns:p14="http://schemas.microsoft.com/office/powerpoint/2010/main" val="2977452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37443" rtl="0" eaLnBrk="1" fontAlgn="auto" latinLnBrk="0" hangingPunct="1">
              <a:lnSpc>
                <a:spcPct val="100000"/>
              </a:lnSpc>
              <a:spcBef>
                <a:spcPts val="0"/>
              </a:spcBef>
              <a:spcAft>
                <a:spcPts val="0"/>
              </a:spcAft>
              <a:buClrTx/>
              <a:buSzTx/>
              <a:buFontTx/>
              <a:buNone/>
              <a:tabLst/>
              <a:defRPr/>
            </a:pPr>
            <a:fld id="{A637E111-99DB-42D7-B1A6-140163EDD531}"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7443"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836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37443" rtl="0" eaLnBrk="1" fontAlgn="auto" latinLnBrk="0" hangingPunct="1">
              <a:lnSpc>
                <a:spcPct val="100000"/>
              </a:lnSpc>
              <a:spcBef>
                <a:spcPts val="0"/>
              </a:spcBef>
              <a:spcAft>
                <a:spcPts val="0"/>
              </a:spcAft>
              <a:buClrTx/>
              <a:buSzTx/>
              <a:buFontTx/>
              <a:buNone/>
              <a:tabLst/>
              <a:defRPr/>
            </a:pPr>
            <a:fld id="{A637E111-99DB-42D7-B1A6-140163EDD531}"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7443"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36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8DC17-4D92-2777-F41A-ADD1ABD90C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88A34F1-88BD-A2E5-4926-4914A1F0D7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151F8C-8CD3-2090-AF32-25872FA337D3}"/>
              </a:ext>
            </a:extLst>
          </p:cNvPr>
          <p:cNvSpPr>
            <a:spLocks noGrp="1"/>
          </p:cNvSpPr>
          <p:nvPr>
            <p:ph type="dt" sz="half" idx="10"/>
          </p:nvPr>
        </p:nvSpPr>
        <p:spPr/>
        <p:txBody>
          <a:bodyPr/>
          <a:lstStyle/>
          <a:p>
            <a:fld id="{ABDA1E04-BADE-447A-B077-142A670991FC}" type="datetimeFigureOut">
              <a:rPr lang="en-GB" smtClean="0"/>
              <a:t>04/06/2025</a:t>
            </a:fld>
            <a:endParaRPr lang="en-GB"/>
          </a:p>
        </p:txBody>
      </p:sp>
      <p:sp>
        <p:nvSpPr>
          <p:cNvPr id="5" name="Footer Placeholder 4">
            <a:extLst>
              <a:ext uri="{FF2B5EF4-FFF2-40B4-BE49-F238E27FC236}">
                <a16:creationId xmlns:a16="http://schemas.microsoft.com/office/drawing/2014/main" id="{7D5ADBB4-D501-9645-03FB-362D7A20D2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4A9CDE-3285-B5ED-7AE6-AAAD330DD617}"/>
              </a:ext>
            </a:extLst>
          </p:cNvPr>
          <p:cNvSpPr>
            <a:spLocks noGrp="1"/>
          </p:cNvSpPr>
          <p:nvPr>
            <p:ph type="sldNum" sz="quarter" idx="12"/>
          </p:nvPr>
        </p:nvSpPr>
        <p:spPr/>
        <p:txBody>
          <a:bodyPr/>
          <a:lstStyle/>
          <a:p>
            <a:fld id="{F4152C5F-633D-4336-9F91-45C1E07F6473}" type="slidenum">
              <a:rPr lang="en-GB" smtClean="0"/>
              <a:t>‹#›</a:t>
            </a:fld>
            <a:endParaRPr lang="en-GB"/>
          </a:p>
        </p:txBody>
      </p:sp>
    </p:spTree>
    <p:extLst>
      <p:ext uri="{BB962C8B-B14F-4D97-AF65-F5344CB8AC3E}">
        <p14:creationId xmlns:p14="http://schemas.microsoft.com/office/powerpoint/2010/main" val="2316968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5D04E-BC26-AD31-2FE9-D01AFD69FA8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B8B49-C246-3356-E276-0B1DDF2683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CC36B-4B74-FD17-A8D4-A8E2B5AE647F}"/>
              </a:ext>
            </a:extLst>
          </p:cNvPr>
          <p:cNvSpPr>
            <a:spLocks noGrp="1"/>
          </p:cNvSpPr>
          <p:nvPr>
            <p:ph type="dt" sz="half" idx="10"/>
          </p:nvPr>
        </p:nvSpPr>
        <p:spPr/>
        <p:txBody>
          <a:bodyPr/>
          <a:lstStyle/>
          <a:p>
            <a:fld id="{ABDA1E04-BADE-447A-B077-142A670991FC}" type="datetimeFigureOut">
              <a:rPr lang="en-GB" smtClean="0"/>
              <a:t>04/06/2025</a:t>
            </a:fld>
            <a:endParaRPr lang="en-GB"/>
          </a:p>
        </p:txBody>
      </p:sp>
      <p:sp>
        <p:nvSpPr>
          <p:cNvPr id="5" name="Footer Placeholder 4">
            <a:extLst>
              <a:ext uri="{FF2B5EF4-FFF2-40B4-BE49-F238E27FC236}">
                <a16:creationId xmlns:a16="http://schemas.microsoft.com/office/drawing/2014/main" id="{EFA3701B-F6E5-7F71-32BF-8125577796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F9D1AE-0419-EC13-EF2D-8A1362337299}"/>
              </a:ext>
            </a:extLst>
          </p:cNvPr>
          <p:cNvSpPr>
            <a:spLocks noGrp="1"/>
          </p:cNvSpPr>
          <p:nvPr>
            <p:ph type="sldNum" sz="quarter" idx="12"/>
          </p:nvPr>
        </p:nvSpPr>
        <p:spPr/>
        <p:txBody>
          <a:bodyPr/>
          <a:lstStyle/>
          <a:p>
            <a:fld id="{F4152C5F-633D-4336-9F91-45C1E07F6473}" type="slidenum">
              <a:rPr lang="en-GB" smtClean="0"/>
              <a:t>‹#›</a:t>
            </a:fld>
            <a:endParaRPr lang="en-GB"/>
          </a:p>
        </p:txBody>
      </p:sp>
    </p:spTree>
    <p:extLst>
      <p:ext uri="{BB962C8B-B14F-4D97-AF65-F5344CB8AC3E}">
        <p14:creationId xmlns:p14="http://schemas.microsoft.com/office/powerpoint/2010/main" val="2402646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FFBF8A-1084-0ED9-4B35-5B5F230EE9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C69AF0-FCD1-D58A-D567-2107A5E421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465B72-1E99-0B4D-BEC9-2AB90AA60266}"/>
              </a:ext>
            </a:extLst>
          </p:cNvPr>
          <p:cNvSpPr>
            <a:spLocks noGrp="1"/>
          </p:cNvSpPr>
          <p:nvPr>
            <p:ph type="dt" sz="half" idx="10"/>
          </p:nvPr>
        </p:nvSpPr>
        <p:spPr/>
        <p:txBody>
          <a:bodyPr/>
          <a:lstStyle/>
          <a:p>
            <a:fld id="{ABDA1E04-BADE-447A-B077-142A670991FC}" type="datetimeFigureOut">
              <a:rPr lang="en-GB" smtClean="0"/>
              <a:t>04/06/2025</a:t>
            </a:fld>
            <a:endParaRPr lang="en-GB"/>
          </a:p>
        </p:txBody>
      </p:sp>
      <p:sp>
        <p:nvSpPr>
          <p:cNvPr id="5" name="Footer Placeholder 4">
            <a:extLst>
              <a:ext uri="{FF2B5EF4-FFF2-40B4-BE49-F238E27FC236}">
                <a16:creationId xmlns:a16="http://schemas.microsoft.com/office/drawing/2014/main" id="{9031648F-BF48-3209-2E64-E3E97CBEFD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197F09-7662-3908-A970-726EA08F29D6}"/>
              </a:ext>
            </a:extLst>
          </p:cNvPr>
          <p:cNvSpPr>
            <a:spLocks noGrp="1"/>
          </p:cNvSpPr>
          <p:nvPr>
            <p:ph type="sldNum" sz="quarter" idx="12"/>
          </p:nvPr>
        </p:nvSpPr>
        <p:spPr/>
        <p:txBody>
          <a:bodyPr/>
          <a:lstStyle/>
          <a:p>
            <a:fld id="{F4152C5F-633D-4336-9F91-45C1E07F6473}" type="slidenum">
              <a:rPr lang="en-GB" smtClean="0"/>
              <a:t>‹#›</a:t>
            </a:fld>
            <a:endParaRPr lang="en-GB"/>
          </a:p>
        </p:txBody>
      </p:sp>
    </p:spTree>
    <p:extLst>
      <p:ext uri="{BB962C8B-B14F-4D97-AF65-F5344CB8AC3E}">
        <p14:creationId xmlns:p14="http://schemas.microsoft.com/office/powerpoint/2010/main" val="2303646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FA6E-83B7-FD00-7D0A-9818AA9A6C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4A47535-9D84-5BC4-1E1C-10D6E9B739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084D52-E63D-5583-00C8-A276711F5E7A}"/>
              </a:ext>
            </a:extLst>
          </p:cNvPr>
          <p:cNvSpPr>
            <a:spLocks noGrp="1"/>
          </p:cNvSpPr>
          <p:nvPr>
            <p:ph type="dt" sz="half" idx="10"/>
          </p:nvPr>
        </p:nvSpPr>
        <p:spPr/>
        <p:txBody>
          <a:bodyPr/>
          <a:lstStyle/>
          <a:p>
            <a:fld id="{54DBA8B0-49E3-4AFB-93E1-9F160E038B7E}" type="datetimeFigureOut">
              <a:rPr lang="en-GB" smtClean="0"/>
              <a:t>04/06/2025</a:t>
            </a:fld>
            <a:endParaRPr lang="en-GB"/>
          </a:p>
        </p:txBody>
      </p:sp>
      <p:sp>
        <p:nvSpPr>
          <p:cNvPr id="5" name="Footer Placeholder 4">
            <a:extLst>
              <a:ext uri="{FF2B5EF4-FFF2-40B4-BE49-F238E27FC236}">
                <a16:creationId xmlns:a16="http://schemas.microsoft.com/office/drawing/2014/main" id="{3A8F49FB-FD0C-2D06-C010-333963AE2A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EE5D46-5082-8BF1-65EB-5E37D57D5397}"/>
              </a:ext>
            </a:extLst>
          </p:cNvPr>
          <p:cNvSpPr>
            <a:spLocks noGrp="1"/>
          </p:cNvSpPr>
          <p:nvPr>
            <p:ph type="sldNum" sz="quarter" idx="12"/>
          </p:nvPr>
        </p:nvSpPr>
        <p:spPr/>
        <p:txBody>
          <a:bodyPr/>
          <a:lstStyle/>
          <a:p>
            <a:fld id="{168B6905-2111-4D40-A341-699DD923DA2F}" type="slidenum">
              <a:rPr lang="en-GB" smtClean="0"/>
              <a:t>‹#›</a:t>
            </a:fld>
            <a:endParaRPr lang="en-GB"/>
          </a:p>
        </p:txBody>
      </p:sp>
    </p:spTree>
    <p:extLst>
      <p:ext uri="{BB962C8B-B14F-4D97-AF65-F5344CB8AC3E}">
        <p14:creationId xmlns:p14="http://schemas.microsoft.com/office/powerpoint/2010/main" val="297161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883EA-F451-16D5-CB20-4BB7AC8287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39E72A-6564-A41D-0A96-5CEFABF45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0E056B-B43E-18A0-BDAC-70F4DFEAF748}"/>
              </a:ext>
            </a:extLst>
          </p:cNvPr>
          <p:cNvSpPr>
            <a:spLocks noGrp="1"/>
          </p:cNvSpPr>
          <p:nvPr>
            <p:ph type="dt" sz="half" idx="10"/>
          </p:nvPr>
        </p:nvSpPr>
        <p:spPr/>
        <p:txBody>
          <a:bodyPr/>
          <a:lstStyle/>
          <a:p>
            <a:fld id="{54DBA8B0-49E3-4AFB-93E1-9F160E038B7E}" type="datetimeFigureOut">
              <a:rPr lang="en-GB" smtClean="0"/>
              <a:t>04/06/2025</a:t>
            </a:fld>
            <a:endParaRPr lang="en-GB"/>
          </a:p>
        </p:txBody>
      </p:sp>
      <p:sp>
        <p:nvSpPr>
          <p:cNvPr id="5" name="Footer Placeholder 4">
            <a:extLst>
              <a:ext uri="{FF2B5EF4-FFF2-40B4-BE49-F238E27FC236}">
                <a16:creationId xmlns:a16="http://schemas.microsoft.com/office/drawing/2014/main" id="{A176AFC4-C1C5-7418-EF88-9759F03E5D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6BF97B-1963-197F-4D31-9A036EDF5314}"/>
              </a:ext>
            </a:extLst>
          </p:cNvPr>
          <p:cNvSpPr>
            <a:spLocks noGrp="1"/>
          </p:cNvSpPr>
          <p:nvPr>
            <p:ph type="sldNum" sz="quarter" idx="12"/>
          </p:nvPr>
        </p:nvSpPr>
        <p:spPr/>
        <p:txBody>
          <a:bodyPr/>
          <a:lstStyle/>
          <a:p>
            <a:fld id="{168B6905-2111-4D40-A341-699DD923DA2F}" type="slidenum">
              <a:rPr lang="en-GB" smtClean="0"/>
              <a:t>‹#›</a:t>
            </a:fld>
            <a:endParaRPr lang="en-GB"/>
          </a:p>
        </p:txBody>
      </p:sp>
    </p:spTree>
    <p:extLst>
      <p:ext uri="{BB962C8B-B14F-4D97-AF65-F5344CB8AC3E}">
        <p14:creationId xmlns:p14="http://schemas.microsoft.com/office/powerpoint/2010/main" val="378750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3D45-07D0-41D4-90EA-2CD43F08B8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0E7B2B-D69E-1F3D-6D90-8FECED5D28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25BFD5-9082-ACFA-6B69-8C8D51A5F440}"/>
              </a:ext>
            </a:extLst>
          </p:cNvPr>
          <p:cNvSpPr>
            <a:spLocks noGrp="1"/>
          </p:cNvSpPr>
          <p:nvPr>
            <p:ph type="dt" sz="half" idx="10"/>
          </p:nvPr>
        </p:nvSpPr>
        <p:spPr/>
        <p:txBody>
          <a:bodyPr/>
          <a:lstStyle/>
          <a:p>
            <a:fld id="{54DBA8B0-49E3-4AFB-93E1-9F160E038B7E}" type="datetimeFigureOut">
              <a:rPr lang="en-GB" smtClean="0"/>
              <a:t>04/06/2025</a:t>
            </a:fld>
            <a:endParaRPr lang="en-GB"/>
          </a:p>
        </p:txBody>
      </p:sp>
      <p:sp>
        <p:nvSpPr>
          <p:cNvPr id="5" name="Footer Placeholder 4">
            <a:extLst>
              <a:ext uri="{FF2B5EF4-FFF2-40B4-BE49-F238E27FC236}">
                <a16:creationId xmlns:a16="http://schemas.microsoft.com/office/drawing/2014/main" id="{FF8D5D0C-8958-D9DB-8EFB-72621FD2DF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82A86B-0347-C9FE-A0CE-043F3433D045}"/>
              </a:ext>
            </a:extLst>
          </p:cNvPr>
          <p:cNvSpPr>
            <a:spLocks noGrp="1"/>
          </p:cNvSpPr>
          <p:nvPr>
            <p:ph type="sldNum" sz="quarter" idx="12"/>
          </p:nvPr>
        </p:nvSpPr>
        <p:spPr/>
        <p:txBody>
          <a:bodyPr/>
          <a:lstStyle/>
          <a:p>
            <a:fld id="{168B6905-2111-4D40-A341-699DD923DA2F}" type="slidenum">
              <a:rPr lang="en-GB" smtClean="0"/>
              <a:t>‹#›</a:t>
            </a:fld>
            <a:endParaRPr lang="en-GB"/>
          </a:p>
        </p:txBody>
      </p:sp>
    </p:spTree>
    <p:extLst>
      <p:ext uri="{BB962C8B-B14F-4D97-AF65-F5344CB8AC3E}">
        <p14:creationId xmlns:p14="http://schemas.microsoft.com/office/powerpoint/2010/main" val="2227691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A226-46FB-482C-AB0E-5C38F56A69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64F82B-D1D2-9F7E-9E1D-FD50F75C8E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8E7A505-55AB-7BCE-A3CA-50F5D16734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4374065-143B-E5F0-9073-13ABB00FF47A}"/>
              </a:ext>
            </a:extLst>
          </p:cNvPr>
          <p:cNvSpPr>
            <a:spLocks noGrp="1"/>
          </p:cNvSpPr>
          <p:nvPr>
            <p:ph type="dt" sz="half" idx="10"/>
          </p:nvPr>
        </p:nvSpPr>
        <p:spPr/>
        <p:txBody>
          <a:bodyPr/>
          <a:lstStyle/>
          <a:p>
            <a:fld id="{54DBA8B0-49E3-4AFB-93E1-9F160E038B7E}" type="datetimeFigureOut">
              <a:rPr lang="en-GB" smtClean="0"/>
              <a:t>04/06/2025</a:t>
            </a:fld>
            <a:endParaRPr lang="en-GB"/>
          </a:p>
        </p:txBody>
      </p:sp>
      <p:sp>
        <p:nvSpPr>
          <p:cNvPr id="6" name="Footer Placeholder 5">
            <a:extLst>
              <a:ext uri="{FF2B5EF4-FFF2-40B4-BE49-F238E27FC236}">
                <a16:creationId xmlns:a16="http://schemas.microsoft.com/office/drawing/2014/main" id="{D55C146D-0CFF-3888-0694-2D5DC6D17E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4536F5-013B-4360-036D-C50D302F903D}"/>
              </a:ext>
            </a:extLst>
          </p:cNvPr>
          <p:cNvSpPr>
            <a:spLocks noGrp="1"/>
          </p:cNvSpPr>
          <p:nvPr>
            <p:ph type="sldNum" sz="quarter" idx="12"/>
          </p:nvPr>
        </p:nvSpPr>
        <p:spPr/>
        <p:txBody>
          <a:bodyPr/>
          <a:lstStyle/>
          <a:p>
            <a:fld id="{168B6905-2111-4D40-A341-699DD923DA2F}" type="slidenum">
              <a:rPr lang="en-GB" smtClean="0"/>
              <a:t>‹#›</a:t>
            </a:fld>
            <a:endParaRPr lang="en-GB"/>
          </a:p>
        </p:txBody>
      </p:sp>
    </p:spTree>
    <p:extLst>
      <p:ext uri="{BB962C8B-B14F-4D97-AF65-F5344CB8AC3E}">
        <p14:creationId xmlns:p14="http://schemas.microsoft.com/office/powerpoint/2010/main" val="4246030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FA95D-51ED-E67B-7B4A-540CE337407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3687BA-545A-49A1-4261-591353E9D2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5FC5E9-29CD-CE89-76EE-92139D9D7F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44FA80-2440-F16A-31FA-7211795572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D505B4-D36F-DF76-D524-96FF8A2C65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5729A0-849A-5EBF-B8DE-9B23E933DF53}"/>
              </a:ext>
            </a:extLst>
          </p:cNvPr>
          <p:cNvSpPr>
            <a:spLocks noGrp="1"/>
          </p:cNvSpPr>
          <p:nvPr>
            <p:ph type="dt" sz="half" idx="10"/>
          </p:nvPr>
        </p:nvSpPr>
        <p:spPr/>
        <p:txBody>
          <a:bodyPr/>
          <a:lstStyle/>
          <a:p>
            <a:fld id="{54DBA8B0-49E3-4AFB-93E1-9F160E038B7E}" type="datetimeFigureOut">
              <a:rPr lang="en-GB" smtClean="0"/>
              <a:t>04/06/2025</a:t>
            </a:fld>
            <a:endParaRPr lang="en-GB"/>
          </a:p>
        </p:txBody>
      </p:sp>
      <p:sp>
        <p:nvSpPr>
          <p:cNvPr id="8" name="Footer Placeholder 7">
            <a:extLst>
              <a:ext uri="{FF2B5EF4-FFF2-40B4-BE49-F238E27FC236}">
                <a16:creationId xmlns:a16="http://schemas.microsoft.com/office/drawing/2014/main" id="{5778C23B-596C-DF11-5B83-928303C7D09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16DB7E-5FEF-062A-F7A0-9A51D0F65790}"/>
              </a:ext>
            </a:extLst>
          </p:cNvPr>
          <p:cNvSpPr>
            <a:spLocks noGrp="1"/>
          </p:cNvSpPr>
          <p:nvPr>
            <p:ph type="sldNum" sz="quarter" idx="12"/>
          </p:nvPr>
        </p:nvSpPr>
        <p:spPr/>
        <p:txBody>
          <a:bodyPr/>
          <a:lstStyle/>
          <a:p>
            <a:fld id="{168B6905-2111-4D40-A341-699DD923DA2F}" type="slidenum">
              <a:rPr lang="en-GB" smtClean="0"/>
              <a:t>‹#›</a:t>
            </a:fld>
            <a:endParaRPr lang="en-GB"/>
          </a:p>
        </p:txBody>
      </p:sp>
    </p:spTree>
    <p:extLst>
      <p:ext uri="{BB962C8B-B14F-4D97-AF65-F5344CB8AC3E}">
        <p14:creationId xmlns:p14="http://schemas.microsoft.com/office/powerpoint/2010/main" val="1041418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FFDE-6A11-CB1A-1DA0-D8EAF0DAE2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F2AF652-2469-5343-8658-90DF20622520}"/>
              </a:ext>
            </a:extLst>
          </p:cNvPr>
          <p:cNvSpPr>
            <a:spLocks noGrp="1"/>
          </p:cNvSpPr>
          <p:nvPr>
            <p:ph type="dt" sz="half" idx="10"/>
          </p:nvPr>
        </p:nvSpPr>
        <p:spPr/>
        <p:txBody>
          <a:bodyPr/>
          <a:lstStyle/>
          <a:p>
            <a:fld id="{54DBA8B0-49E3-4AFB-93E1-9F160E038B7E}" type="datetimeFigureOut">
              <a:rPr lang="en-GB" smtClean="0"/>
              <a:t>04/06/2025</a:t>
            </a:fld>
            <a:endParaRPr lang="en-GB"/>
          </a:p>
        </p:txBody>
      </p:sp>
      <p:sp>
        <p:nvSpPr>
          <p:cNvPr id="4" name="Footer Placeholder 3">
            <a:extLst>
              <a:ext uri="{FF2B5EF4-FFF2-40B4-BE49-F238E27FC236}">
                <a16:creationId xmlns:a16="http://schemas.microsoft.com/office/drawing/2014/main" id="{D404996C-BF85-942B-3058-402EA458470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F32494-7C49-196D-F77B-8EB1B718409B}"/>
              </a:ext>
            </a:extLst>
          </p:cNvPr>
          <p:cNvSpPr>
            <a:spLocks noGrp="1"/>
          </p:cNvSpPr>
          <p:nvPr>
            <p:ph type="sldNum" sz="quarter" idx="12"/>
          </p:nvPr>
        </p:nvSpPr>
        <p:spPr/>
        <p:txBody>
          <a:bodyPr/>
          <a:lstStyle/>
          <a:p>
            <a:fld id="{168B6905-2111-4D40-A341-699DD923DA2F}" type="slidenum">
              <a:rPr lang="en-GB" smtClean="0"/>
              <a:t>‹#›</a:t>
            </a:fld>
            <a:endParaRPr lang="en-GB"/>
          </a:p>
        </p:txBody>
      </p:sp>
    </p:spTree>
    <p:extLst>
      <p:ext uri="{BB962C8B-B14F-4D97-AF65-F5344CB8AC3E}">
        <p14:creationId xmlns:p14="http://schemas.microsoft.com/office/powerpoint/2010/main" val="404264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ACE057-5120-0F2B-E6DF-53E67380B9F8}"/>
              </a:ext>
            </a:extLst>
          </p:cNvPr>
          <p:cNvSpPr>
            <a:spLocks noGrp="1"/>
          </p:cNvSpPr>
          <p:nvPr>
            <p:ph type="dt" sz="half" idx="10"/>
          </p:nvPr>
        </p:nvSpPr>
        <p:spPr/>
        <p:txBody>
          <a:bodyPr/>
          <a:lstStyle/>
          <a:p>
            <a:fld id="{54DBA8B0-49E3-4AFB-93E1-9F160E038B7E}" type="datetimeFigureOut">
              <a:rPr lang="en-GB" smtClean="0"/>
              <a:t>04/06/2025</a:t>
            </a:fld>
            <a:endParaRPr lang="en-GB"/>
          </a:p>
        </p:txBody>
      </p:sp>
      <p:sp>
        <p:nvSpPr>
          <p:cNvPr id="3" name="Footer Placeholder 2">
            <a:extLst>
              <a:ext uri="{FF2B5EF4-FFF2-40B4-BE49-F238E27FC236}">
                <a16:creationId xmlns:a16="http://schemas.microsoft.com/office/drawing/2014/main" id="{B642B240-D1E5-1424-8080-73F9C54900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A905E0-73E9-8650-1AE8-ED689C56B878}"/>
              </a:ext>
            </a:extLst>
          </p:cNvPr>
          <p:cNvSpPr>
            <a:spLocks noGrp="1"/>
          </p:cNvSpPr>
          <p:nvPr>
            <p:ph type="sldNum" sz="quarter" idx="12"/>
          </p:nvPr>
        </p:nvSpPr>
        <p:spPr/>
        <p:txBody>
          <a:bodyPr/>
          <a:lstStyle/>
          <a:p>
            <a:fld id="{168B6905-2111-4D40-A341-699DD923DA2F}" type="slidenum">
              <a:rPr lang="en-GB" smtClean="0"/>
              <a:t>‹#›</a:t>
            </a:fld>
            <a:endParaRPr lang="en-GB"/>
          </a:p>
        </p:txBody>
      </p:sp>
    </p:spTree>
    <p:extLst>
      <p:ext uri="{BB962C8B-B14F-4D97-AF65-F5344CB8AC3E}">
        <p14:creationId xmlns:p14="http://schemas.microsoft.com/office/powerpoint/2010/main" val="316098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227C-3A52-E73C-93D0-491F9D1661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77098F0-D8AA-ACD0-0FAB-1EAB98A3A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687A54-CC75-047C-C90F-01AD6A654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7F934-8446-2CC2-9962-2C3856B9670F}"/>
              </a:ext>
            </a:extLst>
          </p:cNvPr>
          <p:cNvSpPr>
            <a:spLocks noGrp="1"/>
          </p:cNvSpPr>
          <p:nvPr>
            <p:ph type="dt" sz="half" idx="10"/>
          </p:nvPr>
        </p:nvSpPr>
        <p:spPr/>
        <p:txBody>
          <a:bodyPr/>
          <a:lstStyle/>
          <a:p>
            <a:fld id="{54DBA8B0-49E3-4AFB-93E1-9F160E038B7E}" type="datetimeFigureOut">
              <a:rPr lang="en-GB" smtClean="0"/>
              <a:t>04/06/2025</a:t>
            </a:fld>
            <a:endParaRPr lang="en-GB"/>
          </a:p>
        </p:txBody>
      </p:sp>
      <p:sp>
        <p:nvSpPr>
          <p:cNvPr id="6" name="Footer Placeholder 5">
            <a:extLst>
              <a:ext uri="{FF2B5EF4-FFF2-40B4-BE49-F238E27FC236}">
                <a16:creationId xmlns:a16="http://schemas.microsoft.com/office/drawing/2014/main" id="{181F5CB3-1D01-8903-0560-1ADA037744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EA6082-5EC0-2C4E-1485-B173956C9281}"/>
              </a:ext>
            </a:extLst>
          </p:cNvPr>
          <p:cNvSpPr>
            <a:spLocks noGrp="1"/>
          </p:cNvSpPr>
          <p:nvPr>
            <p:ph type="sldNum" sz="quarter" idx="12"/>
          </p:nvPr>
        </p:nvSpPr>
        <p:spPr/>
        <p:txBody>
          <a:bodyPr/>
          <a:lstStyle/>
          <a:p>
            <a:fld id="{168B6905-2111-4D40-A341-699DD923DA2F}" type="slidenum">
              <a:rPr lang="en-GB" smtClean="0"/>
              <a:t>‹#›</a:t>
            </a:fld>
            <a:endParaRPr lang="en-GB"/>
          </a:p>
        </p:txBody>
      </p:sp>
    </p:spTree>
    <p:extLst>
      <p:ext uri="{BB962C8B-B14F-4D97-AF65-F5344CB8AC3E}">
        <p14:creationId xmlns:p14="http://schemas.microsoft.com/office/powerpoint/2010/main" val="934231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46DAC-40D7-5C31-8F7F-D436533860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9701D8-45A2-461F-23F9-19880C575F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314AC4-F6F2-7489-C3E0-79F323487F44}"/>
              </a:ext>
            </a:extLst>
          </p:cNvPr>
          <p:cNvSpPr>
            <a:spLocks noGrp="1"/>
          </p:cNvSpPr>
          <p:nvPr>
            <p:ph type="dt" sz="half" idx="10"/>
          </p:nvPr>
        </p:nvSpPr>
        <p:spPr/>
        <p:txBody>
          <a:bodyPr/>
          <a:lstStyle/>
          <a:p>
            <a:fld id="{ABDA1E04-BADE-447A-B077-142A670991FC}" type="datetimeFigureOut">
              <a:rPr lang="en-GB" smtClean="0"/>
              <a:t>04/06/2025</a:t>
            </a:fld>
            <a:endParaRPr lang="en-GB"/>
          </a:p>
        </p:txBody>
      </p:sp>
      <p:sp>
        <p:nvSpPr>
          <p:cNvPr id="5" name="Footer Placeholder 4">
            <a:extLst>
              <a:ext uri="{FF2B5EF4-FFF2-40B4-BE49-F238E27FC236}">
                <a16:creationId xmlns:a16="http://schemas.microsoft.com/office/drawing/2014/main" id="{9D94E267-4DC9-7C6B-2C85-939382D3BF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8D0A14-1E1F-F3E1-E650-1E48C4F738B7}"/>
              </a:ext>
            </a:extLst>
          </p:cNvPr>
          <p:cNvSpPr>
            <a:spLocks noGrp="1"/>
          </p:cNvSpPr>
          <p:nvPr>
            <p:ph type="sldNum" sz="quarter" idx="12"/>
          </p:nvPr>
        </p:nvSpPr>
        <p:spPr/>
        <p:txBody>
          <a:bodyPr/>
          <a:lstStyle/>
          <a:p>
            <a:fld id="{F4152C5F-633D-4336-9F91-45C1E07F6473}" type="slidenum">
              <a:rPr lang="en-GB" smtClean="0"/>
              <a:t>‹#›</a:t>
            </a:fld>
            <a:endParaRPr lang="en-GB"/>
          </a:p>
        </p:txBody>
      </p:sp>
    </p:spTree>
    <p:extLst>
      <p:ext uri="{BB962C8B-B14F-4D97-AF65-F5344CB8AC3E}">
        <p14:creationId xmlns:p14="http://schemas.microsoft.com/office/powerpoint/2010/main" val="1305525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574A-A81F-F0F4-5C9B-480967FCB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B1F03A-1A77-E197-3266-0610C4573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0307F6-08BE-2D13-6693-7BBC26049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A1F6A-0050-77ED-BFED-870D1C8F1A5A}"/>
              </a:ext>
            </a:extLst>
          </p:cNvPr>
          <p:cNvSpPr>
            <a:spLocks noGrp="1"/>
          </p:cNvSpPr>
          <p:nvPr>
            <p:ph type="dt" sz="half" idx="10"/>
          </p:nvPr>
        </p:nvSpPr>
        <p:spPr/>
        <p:txBody>
          <a:bodyPr/>
          <a:lstStyle/>
          <a:p>
            <a:fld id="{54DBA8B0-49E3-4AFB-93E1-9F160E038B7E}" type="datetimeFigureOut">
              <a:rPr lang="en-GB" smtClean="0"/>
              <a:t>04/06/2025</a:t>
            </a:fld>
            <a:endParaRPr lang="en-GB"/>
          </a:p>
        </p:txBody>
      </p:sp>
      <p:sp>
        <p:nvSpPr>
          <p:cNvPr id="6" name="Footer Placeholder 5">
            <a:extLst>
              <a:ext uri="{FF2B5EF4-FFF2-40B4-BE49-F238E27FC236}">
                <a16:creationId xmlns:a16="http://schemas.microsoft.com/office/drawing/2014/main" id="{F25878EE-CD33-5B61-158F-28D49F8749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9E07F9-D798-2898-C4C2-FE1965DFBE60}"/>
              </a:ext>
            </a:extLst>
          </p:cNvPr>
          <p:cNvSpPr>
            <a:spLocks noGrp="1"/>
          </p:cNvSpPr>
          <p:nvPr>
            <p:ph type="sldNum" sz="quarter" idx="12"/>
          </p:nvPr>
        </p:nvSpPr>
        <p:spPr/>
        <p:txBody>
          <a:bodyPr/>
          <a:lstStyle/>
          <a:p>
            <a:fld id="{168B6905-2111-4D40-A341-699DD923DA2F}" type="slidenum">
              <a:rPr lang="en-GB" smtClean="0"/>
              <a:t>‹#›</a:t>
            </a:fld>
            <a:endParaRPr lang="en-GB"/>
          </a:p>
        </p:txBody>
      </p:sp>
    </p:spTree>
    <p:extLst>
      <p:ext uri="{BB962C8B-B14F-4D97-AF65-F5344CB8AC3E}">
        <p14:creationId xmlns:p14="http://schemas.microsoft.com/office/powerpoint/2010/main" val="1908585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BCDC-C36C-DB74-0406-756308FCCF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B8EDFC-10D5-7246-EA52-38C97DFB1F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BC162-0FD5-0C96-5DE8-58C9AA471057}"/>
              </a:ext>
            </a:extLst>
          </p:cNvPr>
          <p:cNvSpPr>
            <a:spLocks noGrp="1"/>
          </p:cNvSpPr>
          <p:nvPr>
            <p:ph type="dt" sz="half" idx="10"/>
          </p:nvPr>
        </p:nvSpPr>
        <p:spPr/>
        <p:txBody>
          <a:bodyPr/>
          <a:lstStyle/>
          <a:p>
            <a:fld id="{54DBA8B0-49E3-4AFB-93E1-9F160E038B7E}" type="datetimeFigureOut">
              <a:rPr lang="en-GB" smtClean="0"/>
              <a:t>04/06/2025</a:t>
            </a:fld>
            <a:endParaRPr lang="en-GB"/>
          </a:p>
        </p:txBody>
      </p:sp>
      <p:sp>
        <p:nvSpPr>
          <p:cNvPr id="5" name="Footer Placeholder 4">
            <a:extLst>
              <a:ext uri="{FF2B5EF4-FFF2-40B4-BE49-F238E27FC236}">
                <a16:creationId xmlns:a16="http://schemas.microsoft.com/office/drawing/2014/main" id="{BDD246BD-FB18-E6EB-0FE3-17DFCD930A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B1A05C-A32C-B4AD-B6AA-E04D12654387}"/>
              </a:ext>
            </a:extLst>
          </p:cNvPr>
          <p:cNvSpPr>
            <a:spLocks noGrp="1"/>
          </p:cNvSpPr>
          <p:nvPr>
            <p:ph type="sldNum" sz="quarter" idx="12"/>
          </p:nvPr>
        </p:nvSpPr>
        <p:spPr/>
        <p:txBody>
          <a:bodyPr/>
          <a:lstStyle/>
          <a:p>
            <a:fld id="{168B6905-2111-4D40-A341-699DD923DA2F}" type="slidenum">
              <a:rPr lang="en-GB" smtClean="0"/>
              <a:t>‹#›</a:t>
            </a:fld>
            <a:endParaRPr lang="en-GB"/>
          </a:p>
        </p:txBody>
      </p:sp>
    </p:spTree>
    <p:extLst>
      <p:ext uri="{BB962C8B-B14F-4D97-AF65-F5344CB8AC3E}">
        <p14:creationId xmlns:p14="http://schemas.microsoft.com/office/powerpoint/2010/main" val="442619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073F29-452D-E220-BD6F-8D3F639870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8CF77F-A855-7F43-3EAE-355D1E4BF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BBEC39-5446-0CBD-16E0-AD8D9ED24A67}"/>
              </a:ext>
            </a:extLst>
          </p:cNvPr>
          <p:cNvSpPr>
            <a:spLocks noGrp="1"/>
          </p:cNvSpPr>
          <p:nvPr>
            <p:ph type="dt" sz="half" idx="10"/>
          </p:nvPr>
        </p:nvSpPr>
        <p:spPr/>
        <p:txBody>
          <a:bodyPr/>
          <a:lstStyle/>
          <a:p>
            <a:fld id="{54DBA8B0-49E3-4AFB-93E1-9F160E038B7E}" type="datetimeFigureOut">
              <a:rPr lang="en-GB" smtClean="0"/>
              <a:t>04/06/2025</a:t>
            </a:fld>
            <a:endParaRPr lang="en-GB"/>
          </a:p>
        </p:txBody>
      </p:sp>
      <p:sp>
        <p:nvSpPr>
          <p:cNvPr id="5" name="Footer Placeholder 4">
            <a:extLst>
              <a:ext uri="{FF2B5EF4-FFF2-40B4-BE49-F238E27FC236}">
                <a16:creationId xmlns:a16="http://schemas.microsoft.com/office/drawing/2014/main" id="{D3285609-C512-E51B-D762-4085524F77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49F1A1-DA64-1D8D-E074-2973803742BA}"/>
              </a:ext>
            </a:extLst>
          </p:cNvPr>
          <p:cNvSpPr>
            <a:spLocks noGrp="1"/>
          </p:cNvSpPr>
          <p:nvPr>
            <p:ph type="sldNum" sz="quarter" idx="12"/>
          </p:nvPr>
        </p:nvSpPr>
        <p:spPr/>
        <p:txBody>
          <a:bodyPr/>
          <a:lstStyle/>
          <a:p>
            <a:fld id="{168B6905-2111-4D40-A341-699DD923DA2F}" type="slidenum">
              <a:rPr lang="en-GB" smtClean="0"/>
              <a:t>‹#›</a:t>
            </a:fld>
            <a:endParaRPr lang="en-GB"/>
          </a:p>
        </p:txBody>
      </p:sp>
    </p:spTree>
    <p:extLst>
      <p:ext uri="{BB962C8B-B14F-4D97-AF65-F5344CB8AC3E}">
        <p14:creationId xmlns:p14="http://schemas.microsoft.com/office/powerpoint/2010/main" val="1690360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B280F88-B558-48CB-8107-8D8DF3D1ED37}"/>
              </a:ext>
            </a:extLst>
          </p:cNvPr>
          <p:cNvSpPr>
            <a:spLocks noGrp="1"/>
          </p:cNvSpPr>
          <p:nvPr>
            <p:ph type="clipArt" sz="quarter" idx="10"/>
          </p:nvPr>
        </p:nvSpPr>
        <p:spPr>
          <a:xfrm>
            <a:off x="0" y="-1"/>
            <a:ext cx="12192000" cy="5024761"/>
          </a:xfrm>
          <a:prstGeom prst="rect">
            <a:avLst/>
          </a:prstGeom>
        </p:spPr>
        <p:txBody>
          <a:bodyPr/>
          <a:lstStyle/>
          <a:p>
            <a:endParaRPr lang="en-GB"/>
          </a:p>
        </p:txBody>
      </p:sp>
      <p:sp>
        <p:nvSpPr>
          <p:cNvPr id="5" name="Title 7">
            <a:extLst>
              <a:ext uri="{FF2B5EF4-FFF2-40B4-BE49-F238E27FC236}">
                <a16:creationId xmlns:a16="http://schemas.microsoft.com/office/drawing/2014/main" id="{D6CE58A3-4925-44E9-AF4A-87A1DD6A226B}"/>
              </a:ext>
            </a:extLst>
          </p:cNvPr>
          <p:cNvSpPr>
            <a:spLocks noGrp="1"/>
          </p:cNvSpPr>
          <p:nvPr>
            <p:ph type="title" hasCustomPrompt="1"/>
          </p:nvPr>
        </p:nvSpPr>
        <p:spPr>
          <a:xfrm>
            <a:off x="957440" y="5601810"/>
            <a:ext cx="9419707" cy="997022"/>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a:t>Title slide</a:t>
            </a:r>
            <a:endParaRPr lang="en-GB"/>
          </a:p>
        </p:txBody>
      </p:sp>
    </p:spTree>
    <p:extLst>
      <p:ext uri="{BB962C8B-B14F-4D97-AF65-F5344CB8AC3E}">
        <p14:creationId xmlns:p14="http://schemas.microsoft.com/office/powerpoint/2010/main" val="3559192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16FDA4-A2A8-4017-AF6A-77E2D3DA5946}"/>
              </a:ext>
            </a:extLst>
          </p:cNvPr>
          <p:cNvSpPr/>
          <p:nvPr userDrawn="1"/>
        </p:nvSpPr>
        <p:spPr>
          <a:xfrm>
            <a:off x="9356852" y="0"/>
            <a:ext cx="2835149" cy="6729274"/>
          </a:xfrm>
          <a:prstGeom prst="rect">
            <a:avLst/>
          </a:prstGeom>
          <a:solidFill>
            <a:srgbClr val="0099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736325A-5994-48F0-88A0-EF48D9139811}"/>
              </a:ext>
            </a:extLst>
          </p:cNvPr>
          <p:cNvGrpSpPr/>
          <p:nvPr userDrawn="1"/>
        </p:nvGrpSpPr>
        <p:grpSpPr>
          <a:xfrm>
            <a:off x="9681817" y="422990"/>
            <a:ext cx="2185214" cy="5564144"/>
            <a:chOff x="282235" y="775051"/>
            <a:chExt cx="2185213" cy="5564144"/>
          </a:xfrm>
        </p:grpSpPr>
        <p:grpSp>
          <p:nvGrpSpPr>
            <p:cNvPr id="8" name="Group 7" descr="Growing people icon">
              <a:extLst>
                <a:ext uri="{FF2B5EF4-FFF2-40B4-BE49-F238E27FC236}">
                  <a16:creationId xmlns:a16="http://schemas.microsoft.com/office/drawing/2014/main" id="{B95072A0-2356-4705-ACAE-52BABC50C1D2}"/>
                </a:ext>
              </a:extLst>
            </p:cNvPr>
            <p:cNvGrpSpPr/>
            <p:nvPr userDrawn="1"/>
          </p:nvGrpSpPr>
          <p:grpSpPr>
            <a:xfrm>
              <a:off x="361581" y="775051"/>
              <a:ext cx="1928732" cy="1661998"/>
              <a:chOff x="361581" y="775051"/>
              <a:chExt cx="1928732" cy="1661998"/>
            </a:xfrm>
          </p:grpSpPr>
          <p:sp>
            <p:nvSpPr>
              <p:cNvPr id="14" name="TextBox 13">
                <a:extLst>
                  <a:ext uri="{FF2B5EF4-FFF2-40B4-BE49-F238E27FC236}">
                    <a16:creationId xmlns:a16="http://schemas.microsoft.com/office/drawing/2014/main" id="{22EE6DFC-33FC-4BB3-933A-F66F3880C663}"/>
                  </a:ext>
                </a:extLst>
              </p:cNvPr>
              <p:cNvSpPr txBox="1"/>
              <p:nvPr/>
            </p:nvSpPr>
            <p:spPr>
              <a:xfrm>
                <a:off x="361581" y="2067717"/>
                <a:ext cx="1928732" cy="369332"/>
              </a:xfrm>
              <a:prstGeom prst="rect">
                <a:avLst/>
              </a:prstGeom>
              <a:noFill/>
            </p:spPr>
            <p:txBody>
              <a:bodyPr wrap="none" rtlCol="0">
                <a:spAutoFit/>
              </a:bodyPr>
              <a:lstStyle/>
              <a:p>
                <a:r>
                  <a:rPr lang="en-GB" sz="1800" b="1">
                    <a:solidFill>
                      <a:schemeClr val="bg1"/>
                    </a:solidFill>
                    <a:latin typeface="Arial" panose="020B0604020202020204" pitchFamily="34" charset="0"/>
                    <a:cs typeface="Arial" panose="020B0604020202020204" pitchFamily="34" charset="0"/>
                  </a:rPr>
                  <a:t>Growing people</a:t>
                </a:r>
              </a:p>
            </p:txBody>
          </p:sp>
          <p:pic>
            <p:nvPicPr>
              <p:cNvPr id="15" name="Picture 14" descr="A close up of a logo&#10;&#10;Description automatically generated">
                <a:extLst>
                  <a:ext uri="{FF2B5EF4-FFF2-40B4-BE49-F238E27FC236}">
                    <a16:creationId xmlns:a16="http://schemas.microsoft.com/office/drawing/2014/main" id="{B3E55D7E-DA84-40C9-BAAE-0CD5BB26E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30" y="775051"/>
                <a:ext cx="1402671" cy="1402671"/>
              </a:xfrm>
              <a:prstGeom prst="rect">
                <a:avLst/>
              </a:prstGeom>
            </p:spPr>
          </p:pic>
        </p:grpSp>
        <p:sp>
          <p:nvSpPr>
            <p:cNvPr id="9" name="TextBox 8" descr="Growing business icon">
              <a:extLst>
                <a:ext uri="{FF2B5EF4-FFF2-40B4-BE49-F238E27FC236}">
                  <a16:creationId xmlns:a16="http://schemas.microsoft.com/office/drawing/2014/main" id="{00CDF5D7-6AE1-44B0-B075-9A82ED07BE48}"/>
                </a:ext>
              </a:extLst>
            </p:cNvPr>
            <p:cNvSpPr txBox="1"/>
            <p:nvPr userDrawn="1"/>
          </p:nvSpPr>
          <p:spPr>
            <a:xfrm>
              <a:off x="282235" y="3954511"/>
              <a:ext cx="2185213" cy="369332"/>
            </a:xfrm>
            <a:prstGeom prst="rect">
              <a:avLst/>
            </a:prstGeom>
            <a:noFill/>
          </p:spPr>
          <p:txBody>
            <a:bodyPr wrap="none" rtlCol="0">
              <a:spAutoFit/>
            </a:bodyPr>
            <a:lstStyle/>
            <a:p>
              <a:r>
                <a:rPr lang="en-GB" sz="1800" b="1">
                  <a:solidFill>
                    <a:schemeClr val="bg1"/>
                  </a:solidFill>
                  <a:latin typeface="Arial" panose="020B0604020202020204" pitchFamily="34" charset="0"/>
                  <a:cs typeface="Arial" panose="020B0604020202020204" pitchFamily="34" charset="0"/>
                </a:rPr>
                <a:t>Growing business</a:t>
              </a:r>
            </a:p>
          </p:txBody>
        </p:sp>
        <p:pic>
          <p:nvPicPr>
            <p:cNvPr id="10" name="Picture 9" descr="Growing business icon">
              <a:extLst>
                <a:ext uri="{FF2B5EF4-FFF2-40B4-BE49-F238E27FC236}">
                  <a16:creationId xmlns:a16="http://schemas.microsoft.com/office/drawing/2014/main" id="{1E9A1C62-98D3-430D-940E-FB6CE96FE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608" y="2827380"/>
              <a:ext cx="1178114" cy="1178114"/>
            </a:xfrm>
            <a:prstGeom prst="rect">
              <a:avLst/>
            </a:prstGeom>
          </p:spPr>
        </p:pic>
        <p:grpSp>
          <p:nvGrpSpPr>
            <p:cNvPr id="11" name="Group 10" descr="Growing places icon">
              <a:extLst>
                <a:ext uri="{FF2B5EF4-FFF2-40B4-BE49-F238E27FC236}">
                  <a16:creationId xmlns:a16="http://schemas.microsoft.com/office/drawing/2014/main" id="{B3A8A62C-1A8F-4068-9349-6721D09344D1}"/>
                </a:ext>
              </a:extLst>
            </p:cNvPr>
            <p:cNvGrpSpPr/>
            <p:nvPr userDrawn="1"/>
          </p:nvGrpSpPr>
          <p:grpSpPr>
            <a:xfrm>
              <a:off x="389800" y="4779675"/>
              <a:ext cx="1903084" cy="1559520"/>
              <a:chOff x="389800" y="4779675"/>
              <a:chExt cx="1903084" cy="1559520"/>
            </a:xfrm>
          </p:grpSpPr>
          <p:sp>
            <p:nvSpPr>
              <p:cNvPr id="12" name="TextBox 11">
                <a:extLst>
                  <a:ext uri="{FF2B5EF4-FFF2-40B4-BE49-F238E27FC236}">
                    <a16:creationId xmlns:a16="http://schemas.microsoft.com/office/drawing/2014/main" id="{37C249AE-DBEC-4AA0-A48F-BBBD7398B123}"/>
                  </a:ext>
                </a:extLst>
              </p:cNvPr>
              <p:cNvSpPr txBox="1"/>
              <p:nvPr/>
            </p:nvSpPr>
            <p:spPr>
              <a:xfrm>
                <a:off x="389800" y="5969863"/>
                <a:ext cx="1903084" cy="369332"/>
              </a:xfrm>
              <a:prstGeom prst="rect">
                <a:avLst/>
              </a:prstGeom>
              <a:noFill/>
            </p:spPr>
            <p:txBody>
              <a:bodyPr wrap="none" rtlCol="0">
                <a:spAutoFit/>
              </a:bodyPr>
              <a:lstStyle/>
              <a:p>
                <a:r>
                  <a:rPr lang="en-GB" sz="1800" b="1">
                    <a:solidFill>
                      <a:schemeClr val="bg1"/>
                    </a:solidFill>
                    <a:latin typeface="Arial" panose="020B0604020202020204" pitchFamily="34" charset="0"/>
                    <a:cs typeface="Arial" panose="020B0604020202020204" pitchFamily="34" charset="0"/>
                  </a:rPr>
                  <a:t>Growing places</a:t>
                </a:r>
              </a:p>
            </p:txBody>
          </p:sp>
          <p:pic>
            <p:nvPicPr>
              <p:cNvPr id="13" name="Picture 12">
                <a:extLst>
                  <a:ext uri="{FF2B5EF4-FFF2-40B4-BE49-F238E27FC236}">
                    <a16:creationId xmlns:a16="http://schemas.microsoft.com/office/drawing/2014/main" id="{D0097C9A-E386-419B-99E7-FB802A8F0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62" y="4779675"/>
                <a:ext cx="1270760" cy="1270760"/>
              </a:xfrm>
              <a:prstGeom prst="rect">
                <a:avLst/>
              </a:prstGeom>
            </p:spPr>
          </p:pic>
        </p:grpSp>
      </p:grpSp>
      <p:sp>
        <p:nvSpPr>
          <p:cNvPr id="16" name="Title 1">
            <a:extLst>
              <a:ext uri="{FF2B5EF4-FFF2-40B4-BE49-F238E27FC236}">
                <a16:creationId xmlns:a16="http://schemas.microsoft.com/office/drawing/2014/main" id="{03AAEBF6-4273-43AD-980B-E8B095E25838}"/>
              </a:ext>
            </a:extLst>
          </p:cNvPr>
          <p:cNvSpPr>
            <a:spLocks noGrp="1"/>
          </p:cNvSpPr>
          <p:nvPr>
            <p:ph type="title"/>
          </p:nvPr>
        </p:nvSpPr>
        <p:spPr>
          <a:xfrm>
            <a:off x="534256" y="365127"/>
            <a:ext cx="8229600" cy="1325563"/>
          </a:xfrm>
        </p:spPr>
        <p:txBody>
          <a:bodyPr/>
          <a:lstStyle>
            <a:lvl1pPr>
              <a:defRPr b="1">
                <a:solidFill>
                  <a:srgbClr val="2B4345"/>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7" name="Text Placeholder 18">
            <a:extLst>
              <a:ext uri="{FF2B5EF4-FFF2-40B4-BE49-F238E27FC236}">
                <a16:creationId xmlns:a16="http://schemas.microsoft.com/office/drawing/2014/main" id="{12A9B1D1-523C-4B0C-A5DC-537C08F4948A}"/>
              </a:ext>
            </a:extLst>
          </p:cNvPr>
          <p:cNvSpPr>
            <a:spLocks noGrp="1"/>
          </p:cNvSpPr>
          <p:nvPr>
            <p:ph type="body" sz="quarter" idx="10"/>
          </p:nvPr>
        </p:nvSpPr>
        <p:spPr>
          <a:xfrm>
            <a:off x="534257" y="2072890"/>
            <a:ext cx="8229600" cy="4267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39377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4DDB3-51CD-4BEE-072C-826CC68AA3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794531C-6C1D-4EA5-BDFF-D0D6D51DAD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D796AE8-9A90-8205-6646-58BCA3E7E180}"/>
              </a:ext>
            </a:extLst>
          </p:cNvPr>
          <p:cNvSpPr>
            <a:spLocks noGrp="1"/>
          </p:cNvSpPr>
          <p:nvPr>
            <p:ph type="dt" sz="half" idx="10"/>
          </p:nvPr>
        </p:nvSpPr>
        <p:spPr/>
        <p:txBody>
          <a:bodyPr/>
          <a:lstStyle/>
          <a:p>
            <a:fld id="{D614F665-5FFC-4762-82E0-77F11780869A}" type="datetimeFigureOut">
              <a:rPr lang="en-GB" smtClean="0"/>
              <a:t>04/06/2025</a:t>
            </a:fld>
            <a:endParaRPr lang="en-GB"/>
          </a:p>
        </p:txBody>
      </p:sp>
      <p:sp>
        <p:nvSpPr>
          <p:cNvPr id="5" name="Footer Placeholder 4">
            <a:extLst>
              <a:ext uri="{FF2B5EF4-FFF2-40B4-BE49-F238E27FC236}">
                <a16:creationId xmlns:a16="http://schemas.microsoft.com/office/drawing/2014/main" id="{D0982501-CC09-11F0-A38F-5D1E0097BE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D8294E-EEB3-3333-A2D3-AC807AFE4E6F}"/>
              </a:ext>
            </a:extLst>
          </p:cNvPr>
          <p:cNvSpPr>
            <a:spLocks noGrp="1"/>
          </p:cNvSpPr>
          <p:nvPr>
            <p:ph type="sldNum" sz="quarter" idx="12"/>
          </p:nvPr>
        </p:nvSpPr>
        <p:spPr/>
        <p:txBody>
          <a:bodyPr/>
          <a:lstStyle/>
          <a:p>
            <a:fld id="{6BBC2156-B9AB-4809-9F18-B25E50C19FA3}" type="slidenum">
              <a:rPr lang="en-GB" smtClean="0"/>
              <a:t>‹#›</a:t>
            </a:fld>
            <a:endParaRPr lang="en-GB"/>
          </a:p>
        </p:txBody>
      </p:sp>
    </p:spTree>
    <p:extLst>
      <p:ext uri="{BB962C8B-B14F-4D97-AF65-F5344CB8AC3E}">
        <p14:creationId xmlns:p14="http://schemas.microsoft.com/office/powerpoint/2010/main" val="2962596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7939-ECCD-51B9-AAE8-6BD65C870E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32D79B-AEF2-ED50-6D47-11043523A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2A2F92-46EB-3EF3-C817-3BFFCB4931EE}"/>
              </a:ext>
            </a:extLst>
          </p:cNvPr>
          <p:cNvSpPr>
            <a:spLocks noGrp="1"/>
          </p:cNvSpPr>
          <p:nvPr>
            <p:ph type="dt" sz="half" idx="10"/>
          </p:nvPr>
        </p:nvSpPr>
        <p:spPr/>
        <p:txBody>
          <a:bodyPr/>
          <a:lstStyle/>
          <a:p>
            <a:fld id="{D614F665-5FFC-4762-82E0-77F11780869A}" type="datetimeFigureOut">
              <a:rPr lang="en-GB" smtClean="0"/>
              <a:t>04/06/2025</a:t>
            </a:fld>
            <a:endParaRPr lang="en-GB"/>
          </a:p>
        </p:txBody>
      </p:sp>
      <p:sp>
        <p:nvSpPr>
          <p:cNvPr id="5" name="Footer Placeholder 4">
            <a:extLst>
              <a:ext uri="{FF2B5EF4-FFF2-40B4-BE49-F238E27FC236}">
                <a16:creationId xmlns:a16="http://schemas.microsoft.com/office/drawing/2014/main" id="{E03EE2D1-0723-5FAB-D1DA-956474D94E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1DA04F-381A-02A6-0866-C27106F5FC01}"/>
              </a:ext>
            </a:extLst>
          </p:cNvPr>
          <p:cNvSpPr>
            <a:spLocks noGrp="1"/>
          </p:cNvSpPr>
          <p:nvPr>
            <p:ph type="sldNum" sz="quarter" idx="12"/>
          </p:nvPr>
        </p:nvSpPr>
        <p:spPr/>
        <p:txBody>
          <a:bodyPr/>
          <a:lstStyle/>
          <a:p>
            <a:fld id="{6BBC2156-B9AB-4809-9F18-B25E50C19FA3}" type="slidenum">
              <a:rPr lang="en-GB" smtClean="0"/>
              <a:t>‹#›</a:t>
            </a:fld>
            <a:endParaRPr lang="en-GB"/>
          </a:p>
        </p:txBody>
      </p:sp>
    </p:spTree>
    <p:extLst>
      <p:ext uri="{BB962C8B-B14F-4D97-AF65-F5344CB8AC3E}">
        <p14:creationId xmlns:p14="http://schemas.microsoft.com/office/powerpoint/2010/main" val="651045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35E4-FBD7-4EC7-9F8F-3D6CD53D6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598A771-8C40-06EC-6E0E-B9324C76B9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B5A912-468C-8B1C-D964-4B4AFAD7618D}"/>
              </a:ext>
            </a:extLst>
          </p:cNvPr>
          <p:cNvSpPr>
            <a:spLocks noGrp="1"/>
          </p:cNvSpPr>
          <p:nvPr>
            <p:ph type="dt" sz="half" idx="10"/>
          </p:nvPr>
        </p:nvSpPr>
        <p:spPr/>
        <p:txBody>
          <a:bodyPr/>
          <a:lstStyle/>
          <a:p>
            <a:fld id="{D614F665-5FFC-4762-82E0-77F11780869A}" type="datetimeFigureOut">
              <a:rPr lang="en-GB" smtClean="0"/>
              <a:t>04/06/2025</a:t>
            </a:fld>
            <a:endParaRPr lang="en-GB"/>
          </a:p>
        </p:txBody>
      </p:sp>
      <p:sp>
        <p:nvSpPr>
          <p:cNvPr id="5" name="Footer Placeholder 4">
            <a:extLst>
              <a:ext uri="{FF2B5EF4-FFF2-40B4-BE49-F238E27FC236}">
                <a16:creationId xmlns:a16="http://schemas.microsoft.com/office/drawing/2014/main" id="{F51D9964-E11B-B3AA-DB0D-8F18EE2274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C08F27-0685-EB6E-E3D2-FF34C109F591}"/>
              </a:ext>
            </a:extLst>
          </p:cNvPr>
          <p:cNvSpPr>
            <a:spLocks noGrp="1"/>
          </p:cNvSpPr>
          <p:nvPr>
            <p:ph type="sldNum" sz="quarter" idx="12"/>
          </p:nvPr>
        </p:nvSpPr>
        <p:spPr/>
        <p:txBody>
          <a:bodyPr/>
          <a:lstStyle/>
          <a:p>
            <a:fld id="{6BBC2156-B9AB-4809-9F18-B25E50C19FA3}" type="slidenum">
              <a:rPr lang="en-GB" smtClean="0"/>
              <a:t>‹#›</a:t>
            </a:fld>
            <a:endParaRPr lang="en-GB"/>
          </a:p>
        </p:txBody>
      </p:sp>
    </p:spTree>
    <p:extLst>
      <p:ext uri="{BB962C8B-B14F-4D97-AF65-F5344CB8AC3E}">
        <p14:creationId xmlns:p14="http://schemas.microsoft.com/office/powerpoint/2010/main" val="409317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E2D9-4884-5094-30F1-23E38068F4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95CF92-B9B6-9D92-25E0-2AB3974B26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2C5A21-B6C1-41F3-E0F6-11382978AA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732330A-CC2E-854D-BCE6-D06E42901CC0}"/>
              </a:ext>
            </a:extLst>
          </p:cNvPr>
          <p:cNvSpPr>
            <a:spLocks noGrp="1"/>
          </p:cNvSpPr>
          <p:nvPr>
            <p:ph type="dt" sz="half" idx="10"/>
          </p:nvPr>
        </p:nvSpPr>
        <p:spPr/>
        <p:txBody>
          <a:bodyPr/>
          <a:lstStyle/>
          <a:p>
            <a:fld id="{D614F665-5FFC-4762-82E0-77F11780869A}" type="datetimeFigureOut">
              <a:rPr lang="en-GB" smtClean="0"/>
              <a:t>04/06/2025</a:t>
            </a:fld>
            <a:endParaRPr lang="en-GB"/>
          </a:p>
        </p:txBody>
      </p:sp>
      <p:sp>
        <p:nvSpPr>
          <p:cNvPr id="6" name="Footer Placeholder 5">
            <a:extLst>
              <a:ext uri="{FF2B5EF4-FFF2-40B4-BE49-F238E27FC236}">
                <a16:creationId xmlns:a16="http://schemas.microsoft.com/office/drawing/2014/main" id="{83CF921D-B6CE-0E80-E0F0-9154C9B5E5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16E109-FFC6-DDA1-4E9B-9CFD1EFB14B2}"/>
              </a:ext>
            </a:extLst>
          </p:cNvPr>
          <p:cNvSpPr>
            <a:spLocks noGrp="1"/>
          </p:cNvSpPr>
          <p:nvPr>
            <p:ph type="sldNum" sz="quarter" idx="12"/>
          </p:nvPr>
        </p:nvSpPr>
        <p:spPr/>
        <p:txBody>
          <a:bodyPr/>
          <a:lstStyle/>
          <a:p>
            <a:fld id="{6BBC2156-B9AB-4809-9F18-B25E50C19FA3}" type="slidenum">
              <a:rPr lang="en-GB" smtClean="0"/>
              <a:t>‹#›</a:t>
            </a:fld>
            <a:endParaRPr lang="en-GB"/>
          </a:p>
        </p:txBody>
      </p:sp>
    </p:spTree>
    <p:extLst>
      <p:ext uri="{BB962C8B-B14F-4D97-AF65-F5344CB8AC3E}">
        <p14:creationId xmlns:p14="http://schemas.microsoft.com/office/powerpoint/2010/main" val="521385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FD77-C9D5-C8CF-6005-1FA3571B61A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8F7EB9-1698-3FCF-B354-FD25F8A2C7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05EB99-62DD-2043-DC28-7EBDBC5DFA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383AC2-C7B3-7E41-72B2-AE9F610635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1F656-6D23-0C97-E85C-EDF0D53525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B006C9-E5A0-49AC-B58A-1514E94C8EE4}"/>
              </a:ext>
            </a:extLst>
          </p:cNvPr>
          <p:cNvSpPr>
            <a:spLocks noGrp="1"/>
          </p:cNvSpPr>
          <p:nvPr>
            <p:ph type="dt" sz="half" idx="10"/>
          </p:nvPr>
        </p:nvSpPr>
        <p:spPr/>
        <p:txBody>
          <a:bodyPr/>
          <a:lstStyle/>
          <a:p>
            <a:fld id="{D614F665-5FFC-4762-82E0-77F11780869A}" type="datetimeFigureOut">
              <a:rPr lang="en-GB" smtClean="0"/>
              <a:t>04/06/2025</a:t>
            </a:fld>
            <a:endParaRPr lang="en-GB"/>
          </a:p>
        </p:txBody>
      </p:sp>
      <p:sp>
        <p:nvSpPr>
          <p:cNvPr id="8" name="Footer Placeholder 7">
            <a:extLst>
              <a:ext uri="{FF2B5EF4-FFF2-40B4-BE49-F238E27FC236}">
                <a16:creationId xmlns:a16="http://schemas.microsoft.com/office/drawing/2014/main" id="{B8BCE94B-A24E-4EA8-6C14-37884397C0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B2494F-43CB-F25C-5DA4-E8C24ABB3A74}"/>
              </a:ext>
            </a:extLst>
          </p:cNvPr>
          <p:cNvSpPr>
            <a:spLocks noGrp="1"/>
          </p:cNvSpPr>
          <p:nvPr>
            <p:ph type="sldNum" sz="quarter" idx="12"/>
          </p:nvPr>
        </p:nvSpPr>
        <p:spPr/>
        <p:txBody>
          <a:bodyPr/>
          <a:lstStyle/>
          <a:p>
            <a:fld id="{6BBC2156-B9AB-4809-9F18-B25E50C19FA3}" type="slidenum">
              <a:rPr lang="en-GB" smtClean="0"/>
              <a:t>‹#›</a:t>
            </a:fld>
            <a:endParaRPr lang="en-GB"/>
          </a:p>
        </p:txBody>
      </p:sp>
    </p:spTree>
    <p:extLst>
      <p:ext uri="{BB962C8B-B14F-4D97-AF65-F5344CB8AC3E}">
        <p14:creationId xmlns:p14="http://schemas.microsoft.com/office/powerpoint/2010/main" val="999740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11230-98E7-C779-EA3F-ACEC628FFC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B57A1D-3CBD-A1B6-8749-D34C80412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960C2-41BF-9E4D-28D4-32559FA66F1A}"/>
              </a:ext>
            </a:extLst>
          </p:cNvPr>
          <p:cNvSpPr>
            <a:spLocks noGrp="1"/>
          </p:cNvSpPr>
          <p:nvPr>
            <p:ph type="dt" sz="half" idx="10"/>
          </p:nvPr>
        </p:nvSpPr>
        <p:spPr/>
        <p:txBody>
          <a:bodyPr/>
          <a:lstStyle/>
          <a:p>
            <a:fld id="{ABDA1E04-BADE-447A-B077-142A670991FC}" type="datetimeFigureOut">
              <a:rPr lang="en-GB" smtClean="0"/>
              <a:t>04/06/2025</a:t>
            </a:fld>
            <a:endParaRPr lang="en-GB"/>
          </a:p>
        </p:txBody>
      </p:sp>
      <p:sp>
        <p:nvSpPr>
          <p:cNvPr id="5" name="Footer Placeholder 4">
            <a:extLst>
              <a:ext uri="{FF2B5EF4-FFF2-40B4-BE49-F238E27FC236}">
                <a16:creationId xmlns:a16="http://schemas.microsoft.com/office/drawing/2014/main" id="{5C1CE545-6FF3-7E99-50CB-3BF6AD1044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C99F73-ED88-B888-BDA2-38D4E9C3753C}"/>
              </a:ext>
            </a:extLst>
          </p:cNvPr>
          <p:cNvSpPr>
            <a:spLocks noGrp="1"/>
          </p:cNvSpPr>
          <p:nvPr>
            <p:ph type="sldNum" sz="quarter" idx="12"/>
          </p:nvPr>
        </p:nvSpPr>
        <p:spPr/>
        <p:txBody>
          <a:bodyPr/>
          <a:lstStyle/>
          <a:p>
            <a:fld id="{F4152C5F-633D-4336-9F91-45C1E07F6473}" type="slidenum">
              <a:rPr lang="en-GB" smtClean="0"/>
              <a:t>‹#›</a:t>
            </a:fld>
            <a:endParaRPr lang="en-GB"/>
          </a:p>
        </p:txBody>
      </p:sp>
    </p:spTree>
    <p:extLst>
      <p:ext uri="{BB962C8B-B14F-4D97-AF65-F5344CB8AC3E}">
        <p14:creationId xmlns:p14="http://schemas.microsoft.com/office/powerpoint/2010/main" val="3357876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C771-D8E6-206E-23CD-09FC468C02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6BC000-68DA-0B69-DCBF-E77B6854953D}"/>
              </a:ext>
            </a:extLst>
          </p:cNvPr>
          <p:cNvSpPr>
            <a:spLocks noGrp="1"/>
          </p:cNvSpPr>
          <p:nvPr>
            <p:ph type="dt" sz="half" idx="10"/>
          </p:nvPr>
        </p:nvSpPr>
        <p:spPr/>
        <p:txBody>
          <a:bodyPr/>
          <a:lstStyle/>
          <a:p>
            <a:fld id="{D614F665-5FFC-4762-82E0-77F11780869A}" type="datetimeFigureOut">
              <a:rPr lang="en-GB" smtClean="0"/>
              <a:t>04/06/2025</a:t>
            </a:fld>
            <a:endParaRPr lang="en-GB"/>
          </a:p>
        </p:txBody>
      </p:sp>
      <p:sp>
        <p:nvSpPr>
          <p:cNvPr id="4" name="Footer Placeholder 3">
            <a:extLst>
              <a:ext uri="{FF2B5EF4-FFF2-40B4-BE49-F238E27FC236}">
                <a16:creationId xmlns:a16="http://schemas.microsoft.com/office/drawing/2014/main" id="{99C435FA-0965-7E50-9831-5697AEDF43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3AC1D3-CCAC-C155-6594-64ACC57EBB03}"/>
              </a:ext>
            </a:extLst>
          </p:cNvPr>
          <p:cNvSpPr>
            <a:spLocks noGrp="1"/>
          </p:cNvSpPr>
          <p:nvPr>
            <p:ph type="sldNum" sz="quarter" idx="12"/>
          </p:nvPr>
        </p:nvSpPr>
        <p:spPr/>
        <p:txBody>
          <a:bodyPr/>
          <a:lstStyle/>
          <a:p>
            <a:fld id="{6BBC2156-B9AB-4809-9F18-B25E50C19FA3}" type="slidenum">
              <a:rPr lang="en-GB" smtClean="0"/>
              <a:t>‹#›</a:t>
            </a:fld>
            <a:endParaRPr lang="en-GB"/>
          </a:p>
        </p:txBody>
      </p:sp>
    </p:spTree>
    <p:extLst>
      <p:ext uri="{BB962C8B-B14F-4D97-AF65-F5344CB8AC3E}">
        <p14:creationId xmlns:p14="http://schemas.microsoft.com/office/powerpoint/2010/main" val="232222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5FAD30-8745-3738-C35F-24EED0F6E8CB}"/>
              </a:ext>
            </a:extLst>
          </p:cNvPr>
          <p:cNvSpPr>
            <a:spLocks noGrp="1"/>
          </p:cNvSpPr>
          <p:nvPr>
            <p:ph type="dt" sz="half" idx="10"/>
          </p:nvPr>
        </p:nvSpPr>
        <p:spPr/>
        <p:txBody>
          <a:bodyPr/>
          <a:lstStyle/>
          <a:p>
            <a:fld id="{D614F665-5FFC-4762-82E0-77F11780869A}" type="datetimeFigureOut">
              <a:rPr lang="en-GB" smtClean="0"/>
              <a:t>04/06/2025</a:t>
            </a:fld>
            <a:endParaRPr lang="en-GB"/>
          </a:p>
        </p:txBody>
      </p:sp>
      <p:sp>
        <p:nvSpPr>
          <p:cNvPr id="3" name="Footer Placeholder 2">
            <a:extLst>
              <a:ext uri="{FF2B5EF4-FFF2-40B4-BE49-F238E27FC236}">
                <a16:creationId xmlns:a16="http://schemas.microsoft.com/office/drawing/2014/main" id="{FDC6F480-0480-C1B3-0BBE-F7D5B2377A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E4E363-7A09-D34C-234A-007633CEAD52}"/>
              </a:ext>
            </a:extLst>
          </p:cNvPr>
          <p:cNvSpPr>
            <a:spLocks noGrp="1"/>
          </p:cNvSpPr>
          <p:nvPr>
            <p:ph type="sldNum" sz="quarter" idx="12"/>
          </p:nvPr>
        </p:nvSpPr>
        <p:spPr/>
        <p:txBody>
          <a:bodyPr/>
          <a:lstStyle/>
          <a:p>
            <a:fld id="{6BBC2156-B9AB-4809-9F18-B25E50C19FA3}" type="slidenum">
              <a:rPr lang="en-GB" smtClean="0"/>
              <a:t>‹#›</a:t>
            </a:fld>
            <a:endParaRPr lang="en-GB"/>
          </a:p>
        </p:txBody>
      </p:sp>
    </p:spTree>
    <p:extLst>
      <p:ext uri="{BB962C8B-B14F-4D97-AF65-F5344CB8AC3E}">
        <p14:creationId xmlns:p14="http://schemas.microsoft.com/office/powerpoint/2010/main" val="2750769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90C5C-EADD-E75E-C149-C1C8425A9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591E20-AA9E-F6E5-4826-0470993E04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BC648D-F89C-EA7C-0EDC-622FE1257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0271F-FA38-09E2-5C56-B222DC5D107E}"/>
              </a:ext>
            </a:extLst>
          </p:cNvPr>
          <p:cNvSpPr>
            <a:spLocks noGrp="1"/>
          </p:cNvSpPr>
          <p:nvPr>
            <p:ph type="dt" sz="half" idx="10"/>
          </p:nvPr>
        </p:nvSpPr>
        <p:spPr/>
        <p:txBody>
          <a:bodyPr/>
          <a:lstStyle/>
          <a:p>
            <a:fld id="{D614F665-5FFC-4762-82E0-77F11780869A}" type="datetimeFigureOut">
              <a:rPr lang="en-GB" smtClean="0"/>
              <a:t>04/06/2025</a:t>
            </a:fld>
            <a:endParaRPr lang="en-GB"/>
          </a:p>
        </p:txBody>
      </p:sp>
      <p:sp>
        <p:nvSpPr>
          <p:cNvPr id="6" name="Footer Placeholder 5">
            <a:extLst>
              <a:ext uri="{FF2B5EF4-FFF2-40B4-BE49-F238E27FC236}">
                <a16:creationId xmlns:a16="http://schemas.microsoft.com/office/drawing/2014/main" id="{9C9B42F6-761F-17FD-A605-4393821FE4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611A59-9714-5EED-0370-442E7D62DDE8}"/>
              </a:ext>
            </a:extLst>
          </p:cNvPr>
          <p:cNvSpPr>
            <a:spLocks noGrp="1"/>
          </p:cNvSpPr>
          <p:nvPr>
            <p:ph type="sldNum" sz="quarter" idx="12"/>
          </p:nvPr>
        </p:nvSpPr>
        <p:spPr/>
        <p:txBody>
          <a:bodyPr/>
          <a:lstStyle/>
          <a:p>
            <a:fld id="{6BBC2156-B9AB-4809-9F18-B25E50C19FA3}" type="slidenum">
              <a:rPr lang="en-GB" smtClean="0"/>
              <a:t>‹#›</a:t>
            </a:fld>
            <a:endParaRPr lang="en-GB"/>
          </a:p>
        </p:txBody>
      </p:sp>
    </p:spTree>
    <p:extLst>
      <p:ext uri="{BB962C8B-B14F-4D97-AF65-F5344CB8AC3E}">
        <p14:creationId xmlns:p14="http://schemas.microsoft.com/office/powerpoint/2010/main" val="3444296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901B-F609-5257-4820-27CDCB831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C45D7A-DBA1-1E2B-1D43-57421CD295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1E4A0A-989D-6D45-F6CD-8E9B1AD1A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31D9D9-2B82-5F67-A63C-90A41D34AB15}"/>
              </a:ext>
            </a:extLst>
          </p:cNvPr>
          <p:cNvSpPr>
            <a:spLocks noGrp="1"/>
          </p:cNvSpPr>
          <p:nvPr>
            <p:ph type="dt" sz="half" idx="10"/>
          </p:nvPr>
        </p:nvSpPr>
        <p:spPr/>
        <p:txBody>
          <a:bodyPr/>
          <a:lstStyle/>
          <a:p>
            <a:fld id="{D614F665-5FFC-4762-82E0-77F11780869A}" type="datetimeFigureOut">
              <a:rPr lang="en-GB" smtClean="0"/>
              <a:t>04/06/2025</a:t>
            </a:fld>
            <a:endParaRPr lang="en-GB"/>
          </a:p>
        </p:txBody>
      </p:sp>
      <p:sp>
        <p:nvSpPr>
          <p:cNvPr id="6" name="Footer Placeholder 5">
            <a:extLst>
              <a:ext uri="{FF2B5EF4-FFF2-40B4-BE49-F238E27FC236}">
                <a16:creationId xmlns:a16="http://schemas.microsoft.com/office/drawing/2014/main" id="{AFE3C4DB-D9E1-5CF0-88E8-65EDDA7682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9D048A-F277-00E6-5B89-4E38BF788CE5}"/>
              </a:ext>
            </a:extLst>
          </p:cNvPr>
          <p:cNvSpPr>
            <a:spLocks noGrp="1"/>
          </p:cNvSpPr>
          <p:nvPr>
            <p:ph type="sldNum" sz="quarter" idx="12"/>
          </p:nvPr>
        </p:nvSpPr>
        <p:spPr/>
        <p:txBody>
          <a:bodyPr/>
          <a:lstStyle/>
          <a:p>
            <a:fld id="{6BBC2156-B9AB-4809-9F18-B25E50C19FA3}" type="slidenum">
              <a:rPr lang="en-GB" smtClean="0"/>
              <a:t>‹#›</a:t>
            </a:fld>
            <a:endParaRPr lang="en-GB"/>
          </a:p>
        </p:txBody>
      </p:sp>
    </p:spTree>
    <p:extLst>
      <p:ext uri="{BB962C8B-B14F-4D97-AF65-F5344CB8AC3E}">
        <p14:creationId xmlns:p14="http://schemas.microsoft.com/office/powerpoint/2010/main" val="3791453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771D7-FBC6-72FD-F45B-29B4909E6D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9593C4-DBA8-2112-88F9-8340A838F9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3DB591-B29C-9A59-B918-0B3003E9CFC6}"/>
              </a:ext>
            </a:extLst>
          </p:cNvPr>
          <p:cNvSpPr>
            <a:spLocks noGrp="1"/>
          </p:cNvSpPr>
          <p:nvPr>
            <p:ph type="dt" sz="half" idx="10"/>
          </p:nvPr>
        </p:nvSpPr>
        <p:spPr/>
        <p:txBody>
          <a:bodyPr/>
          <a:lstStyle/>
          <a:p>
            <a:fld id="{D614F665-5FFC-4762-82E0-77F11780869A}" type="datetimeFigureOut">
              <a:rPr lang="en-GB" smtClean="0"/>
              <a:t>04/06/2025</a:t>
            </a:fld>
            <a:endParaRPr lang="en-GB"/>
          </a:p>
        </p:txBody>
      </p:sp>
      <p:sp>
        <p:nvSpPr>
          <p:cNvPr id="5" name="Footer Placeholder 4">
            <a:extLst>
              <a:ext uri="{FF2B5EF4-FFF2-40B4-BE49-F238E27FC236}">
                <a16:creationId xmlns:a16="http://schemas.microsoft.com/office/drawing/2014/main" id="{220058B3-AE86-37A9-5F8A-2156B634AC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DB7F61-FFA3-A499-D395-4DE457E0F345}"/>
              </a:ext>
            </a:extLst>
          </p:cNvPr>
          <p:cNvSpPr>
            <a:spLocks noGrp="1"/>
          </p:cNvSpPr>
          <p:nvPr>
            <p:ph type="sldNum" sz="quarter" idx="12"/>
          </p:nvPr>
        </p:nvSpPr>
        <p:spPr/>
        <p:txBody>
          <a:bodyPr/>
          <a:lstStyle/>
          <a:p>
            <a:fld id="{6BBC2156-B9AB-4809-9F18-B25E50C19FA3}" type="slidenum">
              <a:rPr lang="en-GB" smtClean="0"/>
              <a:t>‹#›</a:t>
            </a:fld>
            <a:endParaRPr lang="en-GB"/>
          </a:p>
        </p:txBody>
      </p:sp>
    </p:spTree>
    <p:extLst>
      <p:ext uri="{BB962C8B-B14F-4D97-AF65-F5344CB8AC3E}">
        <p14:creationId xmlns:p14="http://schemas.microsoft.com/office/powerpoint/2010/main" val="1139923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7DFE9-58D5-A442-BEFB-C16CF70AE8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079669-1B16-D13C-99D9-36B04DE2B5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76166B-FD1E-5AA6-FF54-5EF4FC1EAD77}"/>
              </a:ext>
            </a:extLst>
          </p:cNvPr>
          <p:cNvSpPr>
            <a:spLocks noGrp="1"/>
          </p:cNvSpPr>
          <p:nvPr>
            <p:ph type="dt" sz="half" idx="10"/>
          </p:nvPr>
        </p:nvSpPr>
        <p:spPr/>
        <p:txBody>
          <a:bodyPr/>
          <a:lstStyle/>
          <a:p>
            <a:fld id="{D614F665-5FFC-4762-82E0-77F11780869A}" type="datetimeFigureOut">
              <a:rPr lang="en-GB" smtClean="0"/>
              <a:t>04/06/2025</a:t>
            </a:fld>
            <a:endParaRPr lang="en-GB"/>
          </a:p>
        </p:txBody>
      </p:sp>
      <p:sp>
        <p:nvSpPr>
          <p:cNvPr id="5" name="Footer Placeholder 4">
            <a:extLst>
              <a:ext uri="{FF2B5EF4-FFF2-40B4-BE49-F238E27FC236}">
                <a16:creationId xmlns:a16="http://schemas.microsoft.com/office/drawing/2014/main" id="{22CBF14D-CB72-B915-CC96-2A1133AD0C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56F37-B155-D38B-F400-18535F0BD35D}"/>
              </a:ext>
            </a:extLst>
          </p:cNvPr>
          <p:cNvSpPr>
            <a:spLocks noGrp="1"/>
          </p:cNvSpPr>
          <p:nvPr>
            <p:ph type="sldNum" sz="quarter" idx="12"/>
          </p:nvPr>
        </p:nvSpPr>
        <p:spPr/>
        <p:txBody>
          <a:bodyPr/>
          <a:lstStyle/>
          <a:p>
            <a:fld id="{6BBC2156-B9AB-4809-9F18-B25E50C19FA3}" type="slidenum">
              <a:rPr lang="en-GB" smtClean="0"/>
              <a:t>‹#›</a:t>
            </a:fld>
            <a:endParaRPr lang="en-GB"/>
          </a:p>
        </p:txBody>
      </p:sp>
    </p:spTree>
    <p:extLst>
      <p:ext uri="{BB962C8B-B14F-4D97-AF65-F5344CB8AC3E}">
        <p14:creationId xmlns:p14="http://schemas.microsoft.com/office/powerpoint/2010/main" val="2035938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B280F88-B558-48CB-8107-8D8DF3D1ED37}"/>
              </a:ext>
            </a:extLst>
          </p:cNvPr>
          <p:cNvSpPr>
            <a:spLocks noGrp="1"/>
          </p:cNvSpPr>
          <p:nvPr>
            <p:ph type="clipArt" sz="quarter" idx="10"/>
          </p:nvPr>
        </p:nvSpPr>
        <p:spPr>
          <a:xfrm>
            <a:off x="0" y="-1"/>
            <a:ext cx="12192000" cy="5024761"/>
          </a:xfrm>
          <a:prstGeom prst="rect">
            <a:avLst/>
          </a:prstGeom>
        </p:spPr>
        <p:txBody>
          <a:bodyPr/>
          <a:lstStyle/>
          <a:p>
            <a:endParaRPr lang="en-GB"/>
          </a:p>
        </p:txBody>
      </p:sp>
      <p:sp>
        <p:nvSpPr>
          <p:cNvPr id="5" name="Title 7">
            <a:extLst>
              <a:ext uri="{FF2B5EF4-FFF2-40B4-BE49-F238E27FC236}">
                <a16:creationId xmlns:a16="http://schemas.microsoft.com/office/drawing/2014/main" id="{D6CE58A3-4925-44E9-AF4A-87A1DD6A226B}"/>
              </a:ext>
            </a:extLst>
          </p:cNvPr>
          <p:cNvSpPr>
            <a:spLocks noGrp="1"/>
          </p:cNvSpPr>
          <p:nvPr>
            <p:ph type="title" hasCustomPrompt="1"/>
          </p:nvPr>
        </p:nvSpPr>
        <p:spPr>
          <a:xfrm>
            <a:off x="957440" y="5601810"/>
            <a:ext cx="9419707" cy="997022"/>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a:t>Title slide</a:t>
            </a:r>
            <a:endParaRPr lang="en-GB"/>
          </a:p>
        </p:txBody>
      </p:sp>
    </p:spTree>
    <p:extLst>
      <p:ext uri="{BB962C8B-B14F-4D97-AF65-F5344CB8AC3E}">
        <p14:creationId xmlns:p14="http://schemas.microsoft.com/office/powerpoint/2010/main" val="1423343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16FDA4-A2A8-4017-AF6A-77E2D3DA5946}"/>
              </a:ext>
            </a:extLst>
          </p:cNvPr>
          <p:cNvSpPr/>
          <p:nvPr userDrawn="1"/>
        </p:nvSpPr>
        <p:spPr>
          <a:xfrm>
            <a:off x="9356852" y="0"/>
            <a:ext cx="2835149" cy="6729274"/>
          </a:xfrm>
          <a:prstGeom prst="rect">
            <a:avLst/>
          </a:prstGeom>
          <a:solidFill>
            <a:srgbClr val="0099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736325A-5994-48F0-88A0-EF48D9139811}"/>
              </a:ext>
            </a:extLst>
          </p:cNvPr>
          <p:cNvGrpSpPr/>
          <p:nvPr userDrawn="1"/>
        </p:nvGrpSpPr>
        <p:grpSpPr>
          <a:xfrm>
            <a:off x="9681817" y="422990"/>
            <a:ext cx="2185214" cy="5564144"/>
            <a:chOff x="282235" y="775051"/>
            <a:chExt cx="2185213" cy="5564144"/>
          </a:xfrm>
        </p:grpSpPr>
        <p:grpSp>
          <p:nvGrpSpPr>
            <p:cNvPr id="8" name="Group 7" descr="Growing people icon">
              <a:extLst>
                <a:ext uri="{FF2B5EF4-FFF2-40B4-BE49-F238E27FC236}">
                  <a16:creationId xmlns:a16="http://schemas.microsoft.com/office/drawing/2014/main" id="{B95072A0-2356-4705-ACAE-52BABC50C1D2}"/>
                </a:ext>
              </a:extLst>
            </p:cNvPr>
            <p:cNvGrpSpPr/>
            <p:nvPr userDrawn="1"/>
          </p:nvGrpSpPr>
          <p:grpSpPr>
            <a:xfrm>
              <a:off x="361581" y="775051"/>
              <a:ext cx="1928732" cy="1661998"/>
              <a:chOff x="361581" y="775051"/>
              <a:chExt cx="1928732" cy="1661998"/>
            </a:xfrm>
          </p:grpSpPr>
          <p:sp>
            <p:nvSpPr>
              <p:cNvPr id="14" name="TextBox 13">
                <a:extLst>
                  <a:ext uri="{FF2B5EF4-FFF2-40B4-BE49-F238E27FC236}">
                    <a16:creationId xmlns:a16="http://schemas.microsoft.com/office/drawing/2014/main" id="{22EE6DFC-33FC-4BB3-933A-F66F3880C663}"/>
                  </a:ext>
                </a:extLst>
              </p:cNvPr>
              <p:cNvSpPr txBox="1"/>
              <p:nvPr/>
            </p:nvSpPr>
            <p:spPr>
              <a:xfrm>
                <a:off x="361581" y="2067717"/>
                <a:ext cx="1928732" cy="369332"/>
              </a:xfrm>
              <a:prstGeom prst="rect">
                <a:avLst/>
              </a:prstGeom>
              <a:noFill/>
            </p:spPr>
            <p:txBody>
              <a:bodyPr wrap="none" rtlCol="0">
                <a:spAutoFit/>
              </a:bodyPr>
              <a:lstStyle/>
              <a:p>
                <a:r>
                  <a:rPr lang="en-GB" sz="1800" b="1">
                    <a:solidFill>
                      <a:schemeClr val="bg1"/>
                    </a:solidFill>
                    <a:latin typeface="Arial" panose="020B0604020202020204" pitchFamily="34" charset="0"/>
                    <a:cs typeface="Arial" panose="020B0604020202020204" pitchFamily="34" charset="0"/>
                  </a:rPr>
                  <a:t>Growing people</a:t>
                </a:r>
              </a:p>
            </p:txBody>
          </p:sp>
          <p:pic>
            <p:nvPicPr>
              <p:cNvPr id="15" name="Picture 14" descr="A close up of a logo&#10;&#10;Description automatically generated">
                <a:extLst>
                  <a:ext uri="{FF2B5EF4-FFF2-40B4-BE49-F238E27FC236}">
                    <a16:creationId xmlns:a16="http://schemas.microsoft.com/office/drawing/2014/main" id="{B3E55D7E-DA84-40C9-BAAE-0CD5BB26E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30" y="775051"/>
                <a:ext cx="1402671" cy="1402671"/>
              </a:xfrm>
              <a:prstGeom prst="rect">
                <a:avLst/>
              </a:prstGeom>
            </p:spPr>
          </p:pic>
        </p:grpSp>
        <p:sp>
          <p:nvSpPr>
            <p:cNvPr id="9" name="TextBox 8" descr="Growing business icon">
              <a:extLst>
                <a:ext uri="{FF2B5EF4-FFF2-40B4-BE49-F238E27FC236}">
                  <a16:creationId xmlns:a16="http://schemas.microsoft.com/office/drawing/2014/main" id="{00CDF5D7-6AE1-44B0-B075-9A82ED07BE48}"/>
                </a:ext>
              </a:extLst>
            </p:cNvPr>
            <p:cNvSpPr txBox="1"/>
            <p:nvPr userDrawn="1"/>
          </p:nvSpPr>
          <p:spPr>
            <a:xfrm>
              <a:off x="282235" y="3954511"/>
              <a:ext cx="2185213" cy="369332"/>
            </a:xfrm>
            <a:prstGeom prst="rect">
              <a:avLst/>
            </a:prstGeom>
            <a:noFill/>
          </p:spPr>
          <p:txBody>
            <a:bodyPr wrap="none" rtlCol="0">
              <a:spAutoFit/>
            </a:bodyPr>
            <a:lstStyle/>
            <a:p>
              <a:r>
                <a:rPr lang="en-GB" sz="1800" b="1">
                  <a:solidFill>
                    <a:schemeClr val="bg1"/>
                  </a:solidFill>
                  <a:latin typeface="Arial" panose="020B0604020202020204" pitchFamily="34" charset="0"/>
                  <a:cs typeface="Arial" panose="020B0604020202020204" pitchFamily="34" charset="0"/>
                </a:rPr>
                <a:t>Growing business</a:t>
              </a:r>
            </a:p>
          </p:txBody>
        </p:sp>
        <p:pic>
          <p:nvPicPr>
            <p:cNvPr id="10" name="Picture 9" descr="Growing business icon">
              <a:extLst>
                <a:ext uri="{FF2B5EF4-FFF2-40B4-BE49-F238E27FC236}">
                  <a16:creationId xmlns:a16="http://schemas.microsoft.com/office/drawing/2014/main" id="{1E9A1C62-98D3-430D-940E-FB6CE96FE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608" y="2827380"/>
              <a:ext cx="1178114" cy="1178114"/>
            </a:xfrm>
            <a:prstGeom prst="rect">
              <a:avLst/>
            </a:prstGeom>
          </p:spPr>
        </p:pic>
        <p:grpSp>
          <p:nvGrpSpPr>
            <p:cNvPr id="11" name="Group 10" descr="Growing places icon">
              <a:extLst>
                <a:ext uri="{FF2B5EF4-FFF2-40B4-BE49-F238E27FC236}">
                  <a16:creationId xmlns:a16="http://schemas.microsoft.com/office/drawing/2014/main" id="{B3A8A62C-1A8F-4068-9349-6721D09344D1}"/>
                </a:ext>
              </a:extLst>
            </p:cNvPr>
            <p:cNvGrpSpPr/>
            <p:nvPr userDrawn="1"/>
          </p:nvGrpSpPr>
          <p:grpSpPr>
            <a:xfrm>
              <a:off x="389800" y="4779675"/>
              <a:ext cx="1903084" cy="1559520"/>
              <a:chOff x="389800" y="4779675"/>
              <a:chExt cx="1903084" cy="1559520"/>
            </a:xfrm>
          </p:grpSpPr>
          <p:sp>
            <p:nvSpPr>
              <p:cNvPr id="12" name="TextBox 11">
                <a:extLst>
                  <a:ext uri="{FF2B5EF4-FFF2-40B4-BE49-F238E27FC236}">
                    <a16:creationId xmlns:a16="http://schemas.microsoft.com/office/drawing/2014/main" id="{37C249AE-DBEC-4AA0-A48F-BBBD7398B123}"/>
                  </a:ext>
                </a:extLst>
              </p:cNvPr>
              <p:cNvSpPr txBox="1"/>
              <p:nvPr/>
            </p:nvSpPr>
            <p:spPr>
              <a:xfrm>
                <a:off x="389800" y="5969863"/>
                <a:ext cx="1903084" cy="369332"/>
              </a:xfrm>
              <a:prstGeom prst="rect">
                <a:avLst/>
              </a:prstGeom>
              <a:noFill/>
            </p:spPr>
            <p:txBody>
              <a:bodyPr wrap="none" rtlCol="0">
                <a:spAutoFit/>
              </a:bodyPr>
              <a:lstStyle/>
              <a:p>
                <a:r>
                  <a:rPr lang="en-GB" sz="1800" b="1">
                    <a:solidFill>
                      <a:schemeClr val="bg1"/>
                    </a:solidFill>
                    <a:latin typeface="Arial" panose="020B0604020202020204" pitchFamily="34" charset="0"/>
                    <a:cs typeface="Arial" panose="020B0604020202020204" pitchFamily="34" charset="0"/>
                  </a:rPr>
                  <a:t>Growing places</a:t>
                </a:r>
              </a:p>
            </p:txBody>
          </p:sp>
          <p:pic>
            <p:nvPicPr>
              <p:cNvPr id="13" name="Picture 12">
                <a:extLst>
                  <a:ext uri="{FF2B5EF4-FFF2-40B4-BE49-F238E27FC236}">
                    <a16:creationId xmlns:a16="http://schemas.microsoft.com/office/drawing/2014/main" id="{D0097C9A-E386-419B-99E7-FB802A8F0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62" y="4779675"/>
                <a:ext cx="1270760" cy="1270760"/>
              </a:xfrm>
              <a:prstGeom prst="rect">
                <a:avLst/>
              </a:prstGeom>
            </p:spPr>
          </p:pic>
        </p:grpSp>
      </p:grpSp>
      <p:sp>
        <p:nvSpPr>
          <p:cNvPr id="16" name="Title 1">
            <a:extLst>
              <a:ext uri="{FF2B5EF4-FFF2-40B4-BE49-F238E27FC236}">
                <a16:creationId xmlns:a16="http://schemas.microsoft.com/office/drawing/2014/main" id="{03AAEBF6-4273-43AD-980B-E8B095E25838}"/>
              </a:ext>
            </a:extLst>
          </p:cNvPr>
          <p:cNvSpPr>
            <a:spLocks noGrp="1"/>
          </p:cNvSpPr>
          <p:nvPr>
            <p:ph type="title"/>
          </p:nvPr>
        </p:nvSpPr>
        <p:spPr>
          <a:xfrm>
            <a:off x="534256" y="365127"/>
            <a:ext cx="8229600" cy="1325563"/>
          </a:xfrm>
        </p:spPr>
        <p:txBody>
          <a:bodyPr/>
          <a:lstStyle>
            <a:lvl1pPr>
              <a:defRPr b="1">
                <a:solidFill>
                  <a:srgbClr val="2B4345"/>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7" name="Text Placeholder 18">
            <a:extLst>
              <a:ext uri="{FF2B5EF4-FFF2-40B4-BE49-F238E27FC236}">
                <a16:creationId xmlns:a16="http://schemas.microsoft.com/office/drawing/2014/main" id="{12A9B1D1-523C-4B0C-A5DC-537C08F4948A}"/>
              </a:ext>
            </a:extLst>
          </p:cNvPr>
          <p:cNvSpPr>
            <a:spLocks noGrp="1"/>
          </p:cNvSpPr>
          <p:nvPr>
            <p:ph type="body" sz="quarter" idx="10"/>
          </p:nvPr>
        </p:nvSpPr>
        <p:spPr>
          <a:xfrm>
            <a:off x="534257" y="2072890"/>
            <a:ext cx="8229600" cy="4267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4374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F51265-4656-49A5-9D64-56C756D3A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103" b="10969"/>
          <a:stretch/>
        </p:blipFill>
        <p:spPr>
          <a:xfrm>
            <a:off x="0" y="1"/>
            <a:ext cx="4032832" cy="6708617"/>
          </a:xfrm>
          <a:prstGeom prst="rect">
            <a:avLst/>
          </a:prstGeom>
        </p:spPr>
      </p:pic>
      <p:sp>
        <p:nvSpPr>
          <p:cNvPr id="8" name="Title 1">
            <a:extLst>
              <a:ext uri="{FF2B5EF4-FFF2-40B4-BE49-F238E27FC236}">
                <a16:creationId xmlns:a16="http://schemas.microsoft.com/office/drawing/2014/main" id="{BE3FB37C-128E-47BE-9E78-E64DA9847D27}"/>
              </a:ext>
            </a:extLst>
          </p:cNvPr>
          <p:cNvSpPr>
            <a:spLocks noGrp="1"/>
          </p:cNvSpPr>
          <p:nvPr>
            <p:ph type="ctrTitle"/>
          </p:nvPr>
        </p:nvSpPr>
        <p:spPr>
          <a:xfrm>
            <a:off x="4411917" y="1236569"/>
            <a:ext cx="7494506" cy="1128901"/>
          </a:xfrm>
        </p:spPr>
        <p:txBody>
          <a:bodyPr anchor="b"/>
          <a:lstStyle>
            <a:lvl1pPr algn="l">
              <a:defRPr sz="6000" b="1">
                <a:solidFill>
                  <a:schemeClr val="tx2">
                    <a:lumMod val="75000"/>
                  </a:schemeClr>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C65D1EA6-20B0-4DEB-B54A-E6EFF35D071B}"/>
              </a:ext>
            </a:extLst>
          </p:cNvPr>
          <p:cNvSpPr>
            <a:spLocks noGrp="1"/>
          </p:cNvSpPr>
          <p:nvPr>
            <p:ph type="subTitle" idx="1" hasCustomPrompt="1"/>
          </p:nvPr>
        </p:nvSpPr>
        <p:spPr>
          <a:xfrm>
            <a:off x="4411916" y="3602038"/>
            <a:ext cx="6256083" cy="1655762"/>
          </a:xfrm>
        </p:spPr>
        <p:txBody>
          <a:bodyPr/>
          <a:lstStyle>
            <a:lvl1pPr marL="0" indent="0" algn="l">
              <a:buNone/>
              <a:defRPr sz="2400" b="1">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Location</a:t>
            </a:r>
          </a:p>
          <a:p>
            <a:r>
              <a:rPr lang="en-US"/>
              <a:t>Date </a:t>
            </a:r>
          </a:p>
          <a:p>
            <a:r>
              <a:rPr lang="en-US"/>
              <a:t>Name, job title, SEMLEP</a:t>
            </a:r>
            <a:endParaRPr lang="en-GB"/>
          </a:p>
        </p:txBody>
      </p:sp>
      <p:pic>
        <p:nvPicPr>
          <p:cNvPr id="10" name="Picture 9" descr="A close up of a sign&#10;&#10;Description automatically generated">
            <a:extLst>
              <a:ext uri="{FF2B5EF4-FFF2-40B4-BE49-F238E27FC236}">
                <a16:creationId xmlns:a16="http://schemas.microsoft.com/office/drawing/2014/main" id="{9E256C1D-6287-46EE-96BD-69DC3F1D01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0362" y="5610854"/>
            <a:ext cx="2077914" cy="821349"/>
          </a:xfrm>
          <a:prstGeom prst="rect">
            <a:avLst/>
          </a:prstGeom>
        </p:spPr>
      </p:pic>
      <p:sp>
        <p:nvSpPr>
          <p:cNvPr id="11" name="Text Placeholder 15">
            <a:extLst>
              <a:ext uri="{FF2B5EF4-FFF2-40B4-BE49-F238E27FC236}">
                <a16:creationId xmlns:a16="http://schemas.microsoft.com/office/drawing/2014/main" id="{BB50B5CE-8297-4D18-9B19-929B13008525}"/>
              </a:ext>
            </a:extLst>
          </p:cNvPr>
          <p:cNvSpPr>
            <a:spLocks noGrp="1"/>
          </p:cNvSpPr>
          <p:nvPr>
            <p:ph type="body" sz="quarter" idx="10" hasCustomPrompt="1"/>
          </p:nvPr>
        </p:nvSpPr>
        <p:spPr>
          <a:xfrm>
            <a:off x="4411663" y="2506663"/>
            <a:ext cx="7446962" cy="922337"/>
          </a:xfrm>
        </p:spPr>
        <p:txBody>
          <a:bodyPr>
            <a:normAutofit/>
          </a:bodyPr>
          <a:lstStyle>
            <a:lvl1pPr marL="0" indent="0">
              <a:buNone/>
              <a:defRPr sz="5400" b="1">
                <a:solidFill>
                  <a:schemeClr val="accent1"/>
                </a:solidFill>
                <a:latin typeface="Arial" panose="020B0604020202020204" pitchFamily="34" charset="0"/>
                <a:cs typeface="Arial" panose="020B0604020202020204" pitchFamily="34" charset="0"/>
              </a:defRPr>
            </a:lvl1pPr>
          </a:lstStyle>
          <a:p>
            <a:r>
              <a:rPr lang="en-US">
                <a:solidFill>
                  <a:schemeClr val="accent1"/>
                </a:solidFill>
              </a:rPr>
              <a:t>Subtitle</a:t>
            </a:r>
            <a:endParaRPr lang="en-GB">
              <a:solidFill>
                <a:schemeClr val="accent1"/>
              </a:solidFill>
            </a:endParaRPr>
          </a:p>
        </p:txBody>
      </p:sp>
    </p:spTree>
    <p:extLst>
      <p:ext uri="{BB962C8B-B14F-4D97-AF65-F5344CB8AC3E}">
        <p14:creationId xmlns:p14="http://schemas.microsoft.com/office/powerpoint/2010/main" val="3945090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BE0AEEB-BB11-4B5B-8062-EB455AA93EEE}"/>
              </a:ext>
            </a:extLst>
          </p:cNvPr>
          <p:cNvSpPr>
            <a:spLocks noGrp="1"/>
          </p:cNvSpPr>
          <p:nvPr>
            <p:ph type="title"/>
          </p:nvPr>
        </p:nvSpPr>
        <p:spPr>
          <a:xfrm>
            <a:off x="462338" y="365125"/>
            <a:ext cx="5069330" cy="1325563"/>
          </a:xfrm>
        </p:spPr>
        <p:txBody>
          <a:bodyPr/>
          <a:lstStyle>
            <a:lvl1pPr>
              <a:defRPr b="1">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83A6BEDF-502D-4E79-9122-5F8A8CA9AA16}"/>
              </a:ext>
            </a:extLst>
          </p:cNvPr>
          <p:cNvSpPr>
            <a:spLocks noGrp="1"/>
          </p:cNvSpPr>
          <p:nvPr>
            <p:ph idx="1"/>
          </p:nvPr>
        </p:nvSpPr>
        <p:spPr>
          <a:xfrm>
            <a:off x="462338" y="1825625"/>
            <a:ext cx="5069329"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descr="Map of local authority areas in SEMLEP area">
            <a:extLst>
              <a:ext uri="{FF2B5EF4-FFF2-40B4-BE49-F238E27FC236}">
                <a16:creationId xmlns:a16="http://schemas.microsoft.com/office/drawing/2014/main" id="{B924E735-284C-46C2-9870-E9B2478B32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475" r="36384"/>
          <a:stretch/>
        </p:blipFill>
        <p:spPr>
          <a:xfrm>
            <a:off x="5308265" y="0"/>
            <a:ext cx="6692754" cy="6551011"/>
          </a:xfrm>
          <a:prstGeom prst="rect">
            <a:avLst/>
          </a:prstGeom>
        </p:spPr>
      </p:pic>
    </p:spTree>
    <p:extLst>
      <p:ext uri="{BB962C8B-B14F-4D97-AF65-F5344CB8AC3E}">
        <p14:creationId xmlns:p14="http://schemas.microsoft.com/office/powerpoint/2010/main" val="324613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3F7E2-3BC3-222C-EAAB-E9D0289FF5D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1C53BA-0DA5-4A66-C5C5-954DC6CF27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C56990-E618-B27E-2725-14D01B50CA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E0CD757-C76A-70BC-8194-FAC7749B897D}"/>
              </a:ext>
            </a:extLst>
          </p:cNvPr>
          <p:cNvSpPr>
            <a:spLocks noGrp="1"/>
          </p:cNvSpPr>
          <p:nvPr>
            <p:ph type="dt" sz="half" idx="10"/>
          </p:nvPr>
        </p:nvSpPr>
        <p:spPr/>
        <p:txBody>
          <a:bodyPr/>
          <a:lstStyle/>
          <a:p>
            <a:fld id="{ABDA1E04-BADE-447A-B077-142A670991FC}" type="datetimeFigureOut">
              <a:rPr lang="en-GB" smtClean="0"/>
              <a:t>04/06/2025</a:t>
            </a:fld>
            <a:endParaRPr lang="en-GB"/>
          </a:p>
        </p:txBody>
      </p:sp>
      <p:sp>
        <p:nvSpPr>
          <p:cNvPr id="6" name="Footer Placeholder 5">
            <a:extLst>
              <a:ext uri="{FF2B5EF4-FFF2-40B4-BE49-F238E27FC236}">
                <a16:creationId xmlns:a16="http://schemas.microsoft.com/office/drawing/2014/main" id="{02FCF4C7-0864-FA77-0E8B-10254100A0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D575F2-22AD-6D74-FB98-1F15487B754C}"/>
              </a:ext>
            </a:extLst>
          </p:cNvPr>
          <p:cNvSpPr>
            <a:spLocks noGrp="1"/>
          </p:cNvSpPr>
          <p:nvPr>
            <p:ph type="sldNum" sz="quarter" idx="12"/>
          </p:nvPr>
        </p:nvSpPr>
        <p:spPr/>
        <p:txBody>
          <a:bodyPr/>
          <a:lstStyle/>
          <a:p>
            <a:fld id="{F4152C5F-633D-4336-9F91-45C1E07F6473}" type="slidenum">
              <a:rPr lang="en-GB" smtClean="0"/>
              <a:t>‹#›</a:t>
            </a:fld>
            <a:endParaRPr lang="en-GB"/>
          </a:p>
        </p:txBody>
      </p:sp>
    </p:spTree>
    <p:extLst>
      <p:ext uri="{BB962C8B-B14F-4D97-AF65-F5344CB8AC3E}">
        <p14:creationId xmlns:p14="http://schemas.microsoft.com/office/powerpoint/2010/main" val="1555416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0CCA0D-E781-4E69-A65F-11CD24E3C0FD}"/>
              </a:ext>
            </a:extLst>
          </p:cNvPr>
          <p:cNvSpPr>
            <a:spLocks noGrp="1"/>
          </p:cNvSpPr>
          <p:nvPr>
            <p:ph type="title"/>
          </p:nvPr>
        </p:nvSpPr>
        <p:spPr>
          <a:xfrm>
            <a:off x="3132498" y="365125"/>
            <a:ext cx="8700381" cy="1325563"/>
          </a:xfrm>
        </p:spPr>
        <p:txBody>
          <a:bodyPr/>
          <a:lstStyle>
            <a:lvl1pPr>
              <a:defRPr b="1">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20" name="Rectangle 19">
            <a:extLst>
              <a:ext uri="{FF2B5EF4-FFF2-40B4-BE49-F238E27FC236}">
                <a16:creationId xmlns:a16="http://schemas.microsoft.com/office/drawing/2014/main" id="{D4940E70-0FBE-4329-B6F0-7596E2E1B51A}"/>
              </a:ext>
            </a:extLst>
          </p:cNvPr>
          <p:cNvSpPr/>
          <p:nvPr userDrawn="1"/>
        </p:nvSpPr>
        <p:spPr>
          <a:xfrm>
            <a:off x="-3172" y="0"/>
            <a:ext cx="2835149" cy="6708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811705AD-E0F7-4AAD-8B61-072A25CE3B7B}"/>
              </a:ext>
            </a:extLst>
          </p:cNvPr>
          <p:cNvGrpSpPr/>
          <p:nvPr userDrawn="1"/>
        </p:nvGrpSpPr>
        <p:grpSpPr>
          <a:xfrm>
            <a:off x="321795" y="646928"/>
            <a:ext cx="2185214" cy="5564144"/>
            <a:chOff x="282235" y="775051"/>
            <a:chExt cx="2185214" cy="5564144"/>
          </a:xfrm>
        </p:grpSpPr>
        <p:grpSp>
          <p:nvGrpSpPr>
            <p:cNvPr id="22" name="Group 21" descr="Growing people icon">
              <a:extLst>
                <a:ext uri="{FF2B5EF4-FFF2-40B4-BE49-F238E27FC236}">
                  <a16:creationId xmlns:a16="http://schemas.microsoft.com/office/drawing/2014/main" id="{F4703A22-1324-464D-AF49-55D1003F1AA1}"/>
                </a:ext>
              </a:extLst>
            </p:cNvPr>
            <p:cNvGrpSpPr/>
            <p:nvPr userDrawn="1"/>
          </p:nvGrpSpPr>
          <p:grpSpPr>
            <a:xfrm>
              <a:off x="361581" y="775051"/>
              <a:ext cx="1928733" cy="1661998"/>
              <a:chOff x="361581" y="775051"/>
              <a:chExt cx="1928733" cy="1661998"/>
            </a:xfrm>
          </p:grpSpPr>
          <p:sp>
            <p:nvSpPr>
              <p:cNvPr id="28" name="TextBox 27">
                <a:extLst>
                  <a:ext uri="{FF2B5EF4-FFF2-40B4-BE49-F238E27FC236}">
                    <a16:creationId xmlns:a16="http://schemas.microsoft.com/office/drawing/2014/main" id="{70898554-9852-480D-8E7F-322D9A8C37C1}"/>
                  </a:ext>
                </a:extLst>
              </p:cNvPr>
              <p:cNvSpPr txBox="1"/>
              <p:nvPr/>
            </p:nvSpPr>
            <p:spPr>
              <a:xfrm>
                <a:off x="361581" y="2067717"/>
                <a:ext cx="1928733" cy="369332"/>
              </a:xfrm>
              <a:prstGeom prst="rect">
                <a:avLst/>
              </a:prstGeom>
              <a:noFill/>
            </p:spPr>
            <p:txBody>
              <a:bodyPr wrap="none" rtlCol="0">
                <a:spAutoFit/>
              </a:bodyPr>
              <a:lstStyle/>
              <a:p>
                <a:r>
                  <a:rPr lang="en-GB" b="1">
                    <a:solidFill>
                      <a:schemeClr val="bg1"/>
                    </a:solidFill>
                    <a:latin typeface="Arial" panose="020B0604020202020204" pitchFamily="34" charset="0"/>
                    <a:cs typeface="Arial" panose="020B0604020202020204" pitchFamily="34" charset="0"/>
                  </a:rPr>
                  <a:t>Growing people</a:t>
                </a:r>
              </a:p>
            </p:txBody>
          </p:sp>
          <p:pic>
            <p:nvPicPr>
              <p:cNvPr id="29" name="Picture 28" descr="A close up of a logo&#10;&#10;Description automatically generated">
                <a:extLst>
                  <a:ext uri="{FF2B5EF4-FFF2-40B4-BE49-F238E27FC236}">
                    <a16:creationId xmlns:a16="http://schemas.microsoft.com/office/drawing/2014/main" id="{6929261F-52BC-408F-BAC2-4E0259B83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30" y="775051"/>
                <a:ext cx="1402671" cy="1402671"/>
              </a:xfrm>
              <a:prstGeom prst="rect">
                <a:avLst/>
              </a:prstGeom>
            </p:spPr>
          </p:pic>
        </p:grpSp>
        <p:sp>
          <p:nvSpPr>
            <p:cNvPr id="23" name="TextBox 22" descr="Growing business icon">
              <a:extLst>
                <a:ext uri="{FF2B5EF4-FFF2-40B4-BE49-F238E27FC236}">
                  <a16:creationId xmlns:a16="http://schemas.microsoft.com/office/drawing/2014/main" id="{B9CAF9CD-8A62-43DA-9C1E-68B15103185D}"/>
                </a:ext>
              </a:extLst>
            </p:cNvPr>
            <p:cNvSpPr txBox="1"/>
            <p:nvPr userDrawn="1"/>
          </p:nvSpPr>
          <p:spPr>
            <a:xfrm>
              <a:off x="282235" y="3954511"/>
              <a:ext cx="2185214" cy="369332"/>
            </a:xfrm>
            <a:prstGeom prst="rect">
              <a:avLst/>
            </a:prstGeom>
            <a:noFill/>
          </p:spPr>
          <p:txBody>
            <a:bodyPr wrap="none" rtlCol="0">
              <a:spAutoFit/>
            </a:bodyPr>
            <a:lstStyle/>
            <a:p>
              <a:r>
                <a:rPr lang="en-GB" b="1">
                  <a:solidFill>
                    <a:schemeClr val="bg1"/>
                  </a:solidFill>
                  <a:latin typeface="Arial" panose="020B0604020202020204" pitchFamily="34" charset="0"/>
                  <a:cs typeface="Arial" panose="020B0604020202020204" pitchFamily="34" charset="0"/>
                </a:rPr>
                <a:t>Growing business</a:t>
              </a:r>
            </a:p>
          </p:txBody>
        </p:sp>
        <p:pic>
          <p:nvPicPr>
            <p:cNvPr id="24" name="Picture 23" descr="Growing business icon">
              <a:extLst>
                <a:ext uri="{FF2B5EF4-FFF2-40B4-BE49-F238E27FC236}">
                  <a16:creationId xmlns:a16="http://schemas.microsoft.com/office/drawing/2014/main" id="{5AC5CC8F-142E-4BA1-934F-9209A781B1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608" y="2827380"/>
              <a:ext cx="1178114" cy="1178114"/>
            </a:xfrm>
            <a:prstGeom prst="rect">
              <a:avLst/>
            </a:prstGeom>
          </p:spPr>
        </p:pic>
        <p:grpSp>
          <p:nvGrpSpPr>
            <p:cNvPr id="25" name="Group 24" descr="Growing places icon">
              <a:extLst>
                <a:ext uri="{FF2B5EF4-FFF2-40B4-BE49-F238E27FC236}">
                  <a16:creationId xmlns:a16="http://schemas.microsoft.com/office/drawing/2014/main" id="{E5BE3EAE-CD05-449C-8A8D-40C99FEC5776}"/>
                </a:ext>
              </a:extLst>
            </p:cNvPr>
            <p:cNvGrpSpPr/>
            <p:nvPr userDrawn="1"/>
          </p:nvGrpSpPr>
          <p:grpSpPr>
            <a:xfrm>
              <a:off x="389800" y="4779675"/>
              <a:ext cx="1903085" cy="1559520"/>
              <a:chOff x="389800" y="4779675"/>
              <a:chExt cx="1903085" cy="1559520"/>
            </a:xfrm>
          </p:grpSpPr>
          <p:sp>
            <p:nvSpPr>
              <p:cNvPr id="26" name="TextBox 25">
                <a:extLst>
                  <a:ext uri="{FF2B5EF4-FFF2-40B4-BE49-F238E27FC236}">
                    <a16:creationId xmlns:a16="http://schemas.microsoft.com/office/drawing/2014/main" id="{0E1EAF40-670B-4146-B5F4-2B5795F6EC6A}"/>
                  </a:ext>
                </a:extLst>
              </p:cNvPr>
              <p:cNvSpPr txBox="1"/>
              <p:nvPr/>
            </p:nvSpPr>
            <p:spPr>
              <a:xfrm>
                <a:off x="389800" y="5969863"/>
                <a:ext cx="1903085" cy="369332"/>
              </a:xfrm>
              <a:prstGeom prst="rect">
                <a:avLst/>
              </a:prstGeom>
              <a:noFill/>
            </p:spPr>
            <p:txBody>
              <a:bodyPr wrap="none" rtlCol="0">
                <a:spAutoFit/>
              </a:bodyPr>
              <a:lstStyle/>
              <a:p>
                <a:r>
                  <a:rPr lang="en-GB" b="1">
                    <a:solidFill>
                      <a:schemeClr val="bg1"/>
                    </a:solidFill>
                    <a:latin typeface="Arial" panose="020B0604020202020204" pitchFamily="34" charset="0"/>
                    <a:cs typeface="Arial" panose="020B0604020202020204" pitchFamily="34" charset="0"/>
                  </a:rPr>
                  <a:t>Growing places</a:t>
                </a:r>
              </a:p>
            </p:txBody>
          </p:sp>
          <p:pic>
            <p:nvPicPr>
              <p:cNvPr id="27" name="Picture 26">
                <a:extLst>
                  <a:ext uri="{FF2B5EF4-FFF2-40B4-BE49-F238E27FC236}">
                    <a16:creationId xmlns:a16="http://schemas.microsoft.com/office/drawing/2014/main" id="{C1722CEF-2CD4-462B-8F36-6A8148CFA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62" y="4779675"/>
                <a:ext cx="1270760" cy="1270760"/>
              </a:xfrm>
              <a:prstGeom prst="rect">
                <a:avLst/>
              </a:prstGeom>
            </p:spPr>
          </p:pic>
        </p:grpSp>
      </p:grpSp>
      <p:sp>
        <p:nvSpPr>
          <p:cNvPr id="30" name="Text Placeholder 18">
            <a:extLst>
              <a:ext uri="{FF2B5EF4-FFF2-40B4-BE49-F238E27FC236}">
                <a16:creationId xmlns:a16="http://schemas.microsoft.com/office/drawing/2014/main" id="{8D8193C8-7F75-4E57-877C-A8F9A2763C0E}"/>
              </a:ext>
            </a:extLst>
          </p:cNvPr>
          <p:cNvSpPr>
            <a:spLocks noGrp="1"/>
          </p:cNvSpPr>
          <p:nvPr>
            <p:ph type="body" sz="quarter" idx="10"/>
          </p:nvPr>
        </p:nvSpPr>
        <p:spPr>
          <a:xfrm>
            <a:off x="3132138" y="2124075"/>
            <a:ext cx="8701087" cy="4267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61189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F4191F-4EF2-4F10-829D-EF5B79A092FB}"/>
              </a:ext>
            </a:extLst>
          </p:cNvPr>
          <p:cNvSpPr>
            <a:spLocks noGrp="1"/>
          </p:cNvSpPr>
          <p:nvPr>
            <p:ph type="title"/>
          </p:nvPr>
        </p:nvSpPr>
        <p:spPr>
          <a:xfrm>
            <a:off x="439851" y="398376"/>
            <a:ext cx="8700381" cy="1325563"/>
          </a:xfrm>
        </p:spPr>
        <p:txBody>
          <a:bodyPr/>
          <a:lstStyle>
            <a:lvl1pPr>
              <a:defRPr b="1">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4" name="Rectangle 3">
            <a:extLst>
              <a:ext uri="{FF2B5EF4-FFF2-40B4-BE49-F238E27FC236}">
                <a16:creationId xmlns:a16="http://schemas.microsoft.com/office/drawing/2014/main" id="{5A7B71D8-CBF4-43F7-8C61-04E7A531F7F8}"/>
              </a:ext>
            </a:extLst>
          </p:cNvPr>
          <p:cNvSpPr/>
          <p:nvPr userDrawn="1"/>
        </p:nvSpPr>
        <p:spPr>
          <a:xfrm>
            <a:off x="9356851" y="0"/>
            <a:ext cx="2835149" cy="6708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0A4AD4D-948C-4635-8090-ACD636FFA870}"/>
              </a:ext>
            </a:extLst>
          </p:cNvPr>
          <p:cNvGrpSpPr/>
          <p:nvPr userDrawn="1"/>
        </p:nvGrpSpPr>
        <p:grpSpPr>
          <a:xfrm>
            <a:off x="9681818" y="646928"/>
            <a:ext cx="2185214" cy="5564144"/>
            <a:chOff x="282235" y="775051"/>
            <a:chExt cx="2185214" cy="5564144"/>
          </a:xfrm>
        </p:grpSpPr>
        <p:grpSp>
          <p:nvGrpSpPr>
            <p:cNvPr id="6" name="Group 5" descr="Growing people icon">
              <a:extLst>
                <a:ext uri="{FF2B5EF4-FFF2-40B4-BE49-F238E27FC236}">
                  <a16:creationId xmlns:a16="http://schemas.microsoft.com/office/drawing/2014/main" id="{019C9333-68EC-48F4-9767-95B15E220920}"/>
                </a:ext>
              </a:extLst>
            </p:cNvPr>
            <p:cNvGrpSpPr/>
            <p:nvPr userDrawn="1"/>
          </p:nvGrpSpPr>
          <p:grpSpPr>
            <a:xfrm>
              <a:off x="361581" y="775051"/>
              <a:ext cx="1928733" cy="1661998"/>
              <a:chOff x="361581" y="775051"/>
              <a:chExt cx="1928733" cy="1661998"/>
            </a:xfrm>
          </p:grpSpPr>
          <p:sp>
            <p:nvSpPr>
              <p:cNvPr id="12" name="TextBox 11">
                <a:extLst>
                  <a:ext uri="{FF2B5EF4-FFF2-40B4-BE49-F238E27FC236}">
                    <a16:creationId xmlns:a16="http://schemas.microsoft.com/office/drawing/2014/main" id="{E27C35F5-F669-439B-95BF-FABA9EC2A924}"/>
                  </a:ext>
                </a:extLst>
              </p:cNvPr>
              <p:cNvSpPr txBox="1"/>
              <p:nvPr/>
            </p:nvSpPr>
            <p:spPr>
              <a:xfrm>
                <a:off x="361581" y="2067717"/>
                <a:ext cx="1928733" cy="369332"/>
              </a:xfrm>
              <a:prstGeom prst="rect">
                <a:avLst/>
              </a:prstGeom>
              <a:noFill/>
            </p:spPr>
            <p:txBody>
              <a:bodyPr wrap="none" rtlCol="0">
                <a:spAutoFit/>
              </a:bodyPr>
              <a:lstStyle/>
              <a:p>
                <a:r>
                  <a:rPr lang="en-GB" b="1">
                    <a:solidFill>
                      <a:schemeClr val="bg1"/>
                    </a:solidFill>
                    <a:latin typeface="Arial" panose="020B0604020202020204" pitchFamily="34" charset="0"/>
                    <a:cs typeface="Arial" panose="020B0604020202020204" pitchFamily="34" charset="0"/>
                  </a:rPr>
                  <a:t>Growing people</a:t>
                </a:r>
              </a:p>
            </p:txBody>
          </p:sp>
          <p:pic>
            <p:nvPicPr>
              <p:cNvPr id="13" name="Picture 12" descr="A close up of a logo&#10;&#10;Description automatically generated">
                <a:extLst>
                  <a:ext uri="{FF2B5EF4-FFF2-40B4-BE49-F238E27FC236}">
                    <a16:creationId xmlns:a16="http://schemas.microsoft.com/office/drawing/2014/main" id="{BFB20E39-A1C6-4DC9-9BE3-7DC8A0CE3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30" y="775051"/>
                <a:ext cx="1402671" cy="1402671"/>
              </a:xfrm>
              <a:prstGeom prst="rect">
                <a:avLst/>
              </a:prstGeom>
            </p:spPr>
          </p:pic>
        </p:grpSp>
        <p:sp>
          <p:nvSpPr>
            <p:cNvPr id="7" name="TextBox 6" descr="Growing business icon">
              <a:extLst>
                <a:ext uri="{FF2B5EF4-FFF2-40B4-BE49-F238E27FC236}">
                  <a16:creationId xmlns:a16="http://schemas.microsoft.com/office/drawing/2014/main" id="{9D6D02F3-4EEB-44A3-BA95-19FDEFEAD380}"/>
                </a:ext>
              </a:extLst>
            </p:cNvPr>
            <p:cNvSpPr txBox="1"/>
            <p:nvPr userDrawn="1"/>
          </p:nvSpPr>
          <p:spPr>
            <a:xfrm>
              <a:off x="282235" y="3954511"/>
              <a:ext cx="2185214" cy="369332"/>
            </a:xfrm>
            <a:prstGeom prst="rect">
              <a:avLst/>
            </a:prstGeom>
            <a:noFill/>
          </p:spPr>
          <p:txBody>
            <a:bodyPr wrap="none" rtlCol="0">
              <a:spAutoFit/>
            </a:bodyPr>
            <a:lstStyle/>
            <a:p>
              <a:r>
                <a:rPr lang="en-GB" b="1">
                  <a:solidFill>
                    <a:schemeClr val="bg1"/>
                  </a:solidFill>
                  <a:latin typeface="Arial" panose="020B0604020202020204" pitchFamily="34" charset="0"/>
                  <a:cs typeface="Arial" panose="020B0604020202020204" pitchFamily="34" charset="0"/>
                </a:rPr>
                <a:t>Growing business</a:t>
              </a:r>
            </a:p>
          </p:txBody>
        </p:sp>
        <p:pic>
          <p:nvPicPr>
            <p:cNvPr id="8" name="Picture 7" descr="Growing business icon">
              <a:extLst>
                <a:ext uri="{FF2B5EF4-FFF2-40B4-BE49-F238E27FC236}">
                  <a16:creationId xmlns:a16="http://schemas.microsoft.com/office/drawing/2014/main" id="{98F441B7-CD9D-46F0-9D50-EF16BAD42F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608" y="2827380"/>
              <a:ext cx="1178114" cy="1178114"/>
            </a:xfrm>
            <a:prstGeom prst="rect">
              <a:avLst/>
            </a:prstGeom>
          </p:spPr>
        </p:pic>
        <p:grpSp>
          <p:nvGrpSpPr>
            <p:cNvPr id="9" name="Group 8" descr="Growing places icon">
              <a:extLst>
                <a:ext uri="{FF2B5EF4-FFF2-40B4-BE49-F238E27FC236}">
                  <a16:creationId xmlns:a16="http://schemas.microsoft.com/office/drawing/2014/main" id="{12E6DA26-E904-41FF-9166-00E212AAF84C}"/>
                </a:ext>
              </a:extLst>
            </p:cNvPr>
            <p:cNvGrpSpPr/>
            <p:nvPr userDrawn="1"/>
          </p:nvGrpSpPr>
          <p:grpSpPr>
            <a:xfrm>
              <a:off x="389800" y="4779675"/>
              <a:ext cx="1903085" cy="1559520"/>
              <a:chOff x="389800" y="4779675"/>
              <a:chExt cx="1903085" cy="1559520"/>
            </a:xfrm>
          </p:grpSpPr>
          <p:sp>
            <p:nvSpPr>
              <p:cNvPr id="10" name="TextBox 9">
                <a:extLst>
                  <a:ext uri="{FF2B5EF4-FFF2-40B4-BE49-F238E27FC236}">
                    <a16:creationId xmlns:a16="http://schemas.microsoft.com/office/drawing/2014/main" id="{75E675F4-0FA5-47B2-BAE0-F0B699F9511E}"/>
                  </a:ext>
                </a:extLst>
              </p:cNvPr>
              <p:cNvSpPr txBox="1"/>
              <p:nvPr/>
            </p:nvSpPr>
            <p:spPr>
              <a:xfrm>
                <a:off x="389800" y="5969863"/>
                <a:ext cx="1903085" cy="369332"/>
              </a:xfrm>
              <a:prstGeom prst="rect">
                <a:avLst/>
              </a:prstGeom>
              <a:noFill/>
            </p:spPr>
            <p:txBody>
              <a:bodyPr wrap="none" rtlCol="0">
                <a:spAutoFit/>
              </a:bodyPr>
              <a:lstStyle/>
              <a:p>
                <a:r>
                  <a:rPr lang="en-GB" b="1">
                    <a:solidFill>
                      <a:schemeClr val="bg1"/>
                    </a:solidFill>
                    <a:latin typeface="Arial" panose="020B0604020202020204" pitchFamily="34" charset="0"/>
                    <a:cs typeface="Arial" panose="020B0604020202020204" pitchFamily="34" charset="0"/>
                  </a:rPr>
                  <a:t>Growing places</a:t>
                </a:r>
              </a:p>
            </p:txBody>
          </p:sp>
          <p:pic>
            <p:nvPicPr>
              <p:cNvPr id="11" name="Picture 10">
                <a:extLst>
                  <a:ext uri="{FF2B5EF4-FFF2-40B4-BE49-F238E27FC236}">
                    <a16:creationId xmlns:a16="http://schemas.microsoft.com/office/drawing/2014/main" id="{DAC24811-C7E2-4427-B1B0-0591E76EA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62" y="4779675"/>
                <a:ext cx="1270760" cy="1270760"/>
              </a:xfrm>
              <a:prstGeom prst="rect">
                <a:avLst/>
              </a:prstGeom>
            </p:spPr>
          </p:pic>
        </p:grpSp>
      </p:grpSp>
      <p:sp>
        <p:nvSpPr>
          <p:cNvPr id="14" name="Text Placeholder 18">
            <a:extLst>
              <a:ext uri="{FF2B5EF4-FFF2-40B4-BE49-F238E27FC236}">
                <a16:creationId xmlns:a16="http://schemas.microsoft.com/office/drawing/2014/main" id="{1E4D6335-1222-409D-9A44-A19F3E29B481}"/>
              </a:ext>
            </a:extLst>
          </p:cNvPr>
          <p:cNvSpPr>
            <a:spLocks noGrp="1"/>
          </p:cNvSpPr>
          <p:nvPr>
            <p:ph type="body" sz="quarter" idx="10"/>
          </p:nvPr>
        </p:nvSpPr>
        <p:spPr>
          <a:xfrm>
            <a:off x="439491" y="2157326"/>
            <a:ext cx="8701087" cy="4267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9713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DC4062C-EEB5-4700-BE4F-6B9B3B9D9232}"/>
              </a:ext>
            </a:extLst>
          </p:cNvPr>
          <p:cNvSpPr>
            <a:spLocks noGrp="1"/>
          </p:cNvSpPr>
          <p:nvPr>
            <p:ph type="title"/>
          </p:nvPr>
        </p:nvSpPr>
        <p:spPr>
          <a:xfrm>
            <a:off x="534256" y="365125"/>
            <a:ext cx="8229600" cy="1325563"/>
          </a:xfrm>
        </p:spPr>
        <p:txBody>
          <a:bodyPr/>
          <a:lstStyle>
            <a:lvl1pPr>
              <a:defRPr b="1">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1" name="Rectangle 10">
            <a:extLst>
              <a:ext uri="{FF2B5EF4-FFF2-40B4-BE49-F238E27FC236}">
                <a16:creationId xmlns:a16="http://schemas.microsoft.com/office/drawing/2014/main" id="{CF20E16A-889D-4A04-879F-8C8C4488DC08}"/>
              </a:ext>
            </a:extLst>
          </p:cNvPr>
          <p:cNvSpPr/>
          <p:nvPr userDrawn="1"/>
        </p:nvSpPr>
        <p:spPr>
          <a:xfrm>
            <a:off x="9356851" y="0"/>
            <a:ext cx="2835149" cy="670861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5243A115-A114-4272-A09A-652A79A48E2B}"/>
              </a:ext>
            </a:extLst>
          </p:cNvPr>
          <p:cNvGrpSpPr/>
          <p:nvPr userDrawn="1"/>
        </p:nvGrpSpPr>
        <p:grpSpPr>
          <a:xfrm>
            <a:off x="9681818" y="646928"/>
            <a:ext cx="2185214" cy="5564144"/>
            <a:chOff x="282235" y="775051"/>
            <a:chExt cx="2185214" cy="5564144"/>
          </a:xfrm>
        </p:grpSpPr>
        <p:grpSp>
          <p:nvGrpSpPr>
            <p:cNvPr id="13" name="Group 12" descr="Growing people icon">
              <a:extLst>
                <a:ext uri="{FF2B5EF4-FFF2-40B4-BE49-F238E27FC236}">
                  <a16:creationId xmlns:a16="http://schemas.microsoft.com/office/drawing/2014/main" id="{4EB3C667-29D9-4352-97F0-6AC645B50C61}"/>
                </a:ext>
              </a:extLst>
            </p:cNvPr>
            <p:cNvGrpSpPr/>
            <p:nvPr userDrawn="1"/>
          </p:nvGrpSpPr>
          <p:grpSpPr>
            <a:xfrm>
              <a:off x="361581" y="775051"/>
              <a:ext cx="1928733" cy="1661998"/>
              <a:chOff x="361581" y="775051"/>
              <a:chExt cx="1928733" cy="1661998"/>
            </a:xfrm>
          </p:grpSpPr>
          <p:sp>
            <p:nvSpPr>
              <p:cNvPr id="19" name="TextBox 18">
                <a:extLst>
                  <a:ext uri="{FF2B5EF4-FFF2-40B4-BE49-F238E27FC236}">
                    <a16:creationId xmlns:a16="http://schemas.microsoft.com/office/drawing/2014/main" id="{0BBF6898-A12D-4FEF-90F2-4C64E7FB53B6}"/>
                  </a:ext>
                </a:extLst>
              </p:cNvPr>
              <p:cNvSpPr txBox="1"/>
              <p:nvPr/>
            </p:nvSpPr>
            <p:spPr>
              <a:xfrm>
                <a:off x="361581" y="2067717"/>
                <a:ext cx="1928733" cy="369332"/>
              </a:xfrm>
              <a:prstGeom prst="rect">
                <a:avLst/>
              </a:prstGeom>
              <a:noFill/>
            </p:spPr>
            <p:txBody>
              <a:bodyPr wrap="none" rtlCol="0">
                <a:spAutoFit/>
              </a:bodyPr>
              <a:lstStyle/>
              <a:p>
                <a:r>
                  <a:rPr lang="en-GB" b="1">
                    <a:solidFill>
                      <a:schemeClr val="bg1"/>
                    </a:solidFill>
                    <a:latin typeface="Arial" panose="020B0604020202020204" pitchFamily="34" charset="0"/>
                    <a:cs typeface="Arial" panose="020B0604020202020204" pitchFamily="34" charset="0"/>
                  </a:rPr>
                  <a:t>Growing people</a:t>
                </a:r>
              </a:p>
            </p:txBody>
          </p:sp>
          <p:pic>
            <p:nvPicPr>
              <p:cNvPr id="20" name="Picture 19" descr="A close up of a logo&#10;&#10;Description automatically generated">
                <a:extLst>
                  <a:ext uri="{FF2B5EF4-FFF2-40B4-BE49-F238E27FC236}">
                    <a16:creationId xmlns:a16="http://schemas.microsoft.com/office/drawing/2014/main" id="{B5CBFC93-1E92-418C-9DD7-7DBB8A771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30" y="775051"/>
                <a:ext cx="1402671" cy="1402671"/>
              </a:xfrm>
              <a:prstGeom prst="rect">
                <a:avLst/>
              </a:prstGeom>
            </p:spPr>
          </p:pic>
        </p:grpSp>
        <p:sp>
          <p:nvSpPr>
            <p:cNvPr id="14" name="TextBox 13" descr="Growing business icon">
              <a:extLst>
                <a:ext uri="{FF2B5EF4-FFF2-40B4-BE49-F238E27FC236}">
                  <a16:creationId xmlns:a16="http://schemas.microsoft.com/office/drawing/2014/main" id="{2DCB6B75-1B29-45F7-8037-FFF21668355E}"/>
                </a:ext>
              </a:extLst>
            </p:cNvPr>
            <p:cNvSpPr txBox="1"/>
            <p:nvPr userDrawn="1"/>
          </p:nvSpPr>
          <p:spPr>
            <a:xfrm>
              <a:off x="282235" y="3954511"/>
              <a:ext cx="2185214" cy="369332"/>
            </a:xfrm>
            <a:prstGeom prst="rect">
              <a:avLst/>
            </a:prstGeom>
            <a:noFill/>
          </p:spPr>
          <p:txBody>
            <a:bodyPr wrap="none" rtlCol="0">
              <a:spAutoFit/>
            </a:bodyPr>
            <a:lstStyle/>
            <a:p>
              <a:r>
                <a:rPr lang="en-GB" b="1">
                  <a:solidFill>
                    <a:schemeClr val="bg1"/>
                  </a:solidFill>
                  <a:latin typeface="Arial" panose="020B0604020202020204" pitchFamily="34" charset="0"/>
                  <a:cs typeface="Arial" panose="020B0604020202020204" pitchFamily="34" charset="0"/>
                </a:rPr>
                <a:t>Growing business</a:t>
              </a:r>
            </a:p>
          </p:txBody>
        </p:sp>
        <p:pic>
          <p:nvPicPr>
            <p:cNvPr id="15" name="Picture 14" descr="Growing business icon">
              <a:extLst>
                <a:ext uri="{FF2B5EF4-FFF2-40B4-BE49-F238E27FC236}">
                  <a16:creationId xmlns:a16="http://schemas.microsoft.com/office/drawing/2014/main" id="{C465FD7A-980C-48A6-90C5-5B867A835B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608" y="2827380"/>
              <a:ext cx="1178114" cy="1178114"/>
            </a:xfrm>
            <a:prstGeom prst="rect">
              <a:avLst/>
            </a:prstGeom>
          </p:spPr>
        </p:pic>
        <p:grpSp>
          <p:nvGrpSpPr>
            <p:cNvPr id="16" name="Group 15" descr="Growing places icon">
              <a:extLst>
                <a:ext uri="{FF2B5EF4-FFF2-40B4-BE49-F238E27FC236}">
                  <a16:creationId xmlns:a16="http://schemas.microsoft.com/office/drawing/2014/main" id="{531E6E11-F213-4C06-99FB-3C55EFA98DC6}"/>
                </a:ext>
              </a:extLst>
            </p:cNvPr>
            <p:cNvGrpSpPr/>
            <p:nvPr userDrawn="1"/>
          </p:nvGrpSpPr>
          <p:grpSpPr>
            <a:xfrm>
              <a:off x="389800" y="4779675"/>
              <a:ext cx="1903085" cy="1559520"/>
              <a:chOff x="389800" y="4779675"/>
              <a:chExt cx="1903085" cy="1559520"/>
            </a:xfrm>
          </p:grpSpPr>
          <p:sp>
            <p:nvSpPr>
              <p:cNvPr id="17" name="TextBox 16">
                <a:extLst>
                  <a:ext uri="{FF2B5EF4-FFF2-40B4-BE49-F238E27FC236}">
                    <a16:creationId xmlns:a16="http://schemas.microsoft.com/office/drawing/2014/main" id="{9928C269-ACEE-4D67-B0BA-E41ADD46F4F1}"/>
                  </a:ext>
                </a:extLst>
              </p:cNvPr>
              <p:cNvSpPr txBox="1"/>
              <p:nvPr/>
            </p:nvSpPr>
            <p:spPr>
              <a:xfrm>
                <a:off x="389800" y="5969863"/>
                <a:ext cx="1903085" cy="369332"/>
              </a:xfrm>
              <a:prstGeom prst="rect">
                <a:avLst/>
              </a:prstGeom>
              <a:noFill/>
            </p:spPr>
            <p:txBody>
              <a:bodyPr wrap="none" rtlCol="0">
                <a:spAutoFit/>
              </a:bodyPr>
              <a:lstStyle/>
              <a:p>
                <a:r>
                  <a:rPr lang="en-GB" b="1">
                    <a:solidFill>
                      <a:schemeClr val="bg1"/>
                    </a:solidFill>
                    <a:latin typeface="Arial" panose="020B0604020202020204" pitchFamily="34" charset="0"/>
                    <a:cs typeface="Arial" panose="020B0604020202020204" pitchFamily="34" charset="0"/>
                  </a:rPr>
                  <a:t>Growing places</a:t>
                </a:r>
              </a:p>
            </p:txBody>
          </p:sp>
          <p:pic>
            <p:nvPicPr>
              <p:cNvPr id="18" name="Picture 17">
                <a:extLst>
                  <a:ext uri="{FF2B5EF4-FFF2-40B4-BE49-F238E27FC236}">
                    <a16:creationId xmlns:a16="http://schemas.microsoft.com/office/drawing/2014/main" id="{7479E257-3D03-4E72-A9D6-3BA87F090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62" y="4779675"/>
                <a:ext cx="1270760" cy="1270760"/>
              </a:xfrm>
              <a:prstGeom prst="rect">
                <a:avLst/>
              </a:prstGeom>
            </p:spPr>
          </p:pic>
        </p:grpSp>
      </p:grpSp>
      <p:sp>
        <p:nvSpPr>
          <p:cNvPr id="21" name="Text Placeholder 18">
            <a:extLst>
              <a:ext uri="{FF2B5EF4-FFF2-40B4-BE49-F238E27FC236}">
                <a16:creationId xmlns:a16="http://schemas.microsoft.com/office/drawing/2014/main" id="{B33D1687-6F50-4C33-BFA6-E3103CC6291A}"/>
              </a:ext>
            </a:extLst>
          </p:cNvPr>
          <p:cNvSpPr>
            <a:spLocks noGrp="1"/>
          </p:cNvSpPr>
          <p:nvPr>
            <p:ph type="body" sz="quarter" idx="10"/>
          </p:nvPr>
        </p:nvSpPr>
        <p:spPr>
          <a:xfrm>
            <a:off x="534257" y="2072890"/>
            <a:ext cx="8229600" cy="4267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3921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F7C536-B863-427B-84B0-FF6834D21BA6}"/>
              </a:ext>
            </a:extLst>
          </p:cNvPr>
          <p:cNvSpPr>
            <a:spLocks noGrp="1"/>
          </p:cNvSpPr>
          <p:nvPr>
            <p:ph type="title"/>
          </p:nvPr>
        </p:nvSpPr>
        <p:spPr>
          <a:xfrm>
            <a:off x="3351521" y="341834"/>
            <a:ext cx="8229600" cy="1325563"/>
          </a:xfrm>
        </p:spPr>
        <p:txBody>
          <a:bodyPr/>
          <a:lstStyle>
            <a:lvl1pPr>
              <a:defRPr b="1">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4" name="Rectangle 3">
            <a:extLst>
              <a:ext uri="{FF2B5EF4-FFF2-40B4-BE49-F238E27FC236}">
                <a16:creationId xmlns:a16="http://schemas.microsoft.com/office/drawing/2014/main" id="{74980453-1102-44C4-86A7-38A6EBC03FF1}"/>
              </a:ext>
            </a:extLst>
          </p:cNvPr>
          <p:cNvSpPr/>
          <p:nvPr userDrawn="1"/>
        </p:nvSpPr>
        <p:spPr>
          <a:xfrm>
            <a:off x="0" y="0"/>
            <a:ext cx="2835149" cy="670861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AE18A017-EA72-49F8-B7BC-A29C65141C5E}"/>
              </a:ext>
            </a:extLst>
          </p:cNvPr>
          <p:cNvGrpSpPr/>
          <p:nvPr userDrawn="1"/>
        </p:nvGrpSpPr>
        <p:grpSpPr>
          <a:xfrm>
            <a:off x="324967" y="646928"/>
            <a:ext cx="2185214" cy="5564144"/>
            <a:chOff x="282235" y="775051"/>
            <a:chExt cx="2185214" cy="5564144"/>
          </a:xfrm>
        </p:grpSpPr>
        <p:grpSp>
          <p:nvGrpSpPr>
            <p:cNvPr id="6" name="Group 5" descr="Growing people icon">
              <a:extLst>
                <a:ext uri="{FF2B5EF4-FFF2-40B4-BE49-F238E27FC236}">
                  <a16:creationId xmlns:a16="http://schemas.microsoft.com/office/drawing/2014/main" id="{B8826E1A-CB51-47B7-B212-C18FB22F718F}"/>
                </a:ext>
              </a:extLst>
            </p:cNvPr>
            <p:cNvGrpSpPr/>
            <p:nvPr userDrawn="1"/>
          </p:nvGrpSpPr>
          <p:grpSpPr>
            <a:xfrm>
              <a:off x="361581" y="775051"/>
              <a:ext cx="1928733" cy="1661998"/>
              <a:chOff x="361581" y="775051"/>
              <a:chExt cx="1928733" cy="1661998"/>
            </a:xfrm>
          </p:grpSpPr>
          <p:sp>
            <p:nvSpPr>
              <p:cNvPr id="12" name="TextBox 11">
                <a:extLst>
                  <a:ext uri="{FF2B5EF4-FFF2-40B4-BE49-F238E27FC236}">
                    <a16:creationId xmlns:a16="http://schemas.microsoft.com/office/drawing/2014/main" id="{09ED2821-4110-4881-905F-F6E3CC4F42E1}"/>
                  </a:ext>
                </a:extLst>
              </p:cNvPr>
              <p:cNvSpPr txBox="1"/>
              <p:nvPr/>
            </p:nvSpPr>
            <p:spPr>
              <a:xfrm>
                <a:off x="361581" y="2067717"/>
                <a:ext cx="1928733" cy="369332"/>
              </a:xfrm>
              <a:prstGeom prst="rect">
                <a:avLst/>
              </a:prstGeom>
              <a:noFill/>
            </p:spPr>
            <p:txBody>
              <a:bodyPr wrap="none" rtlCol="0">
                <a:spAutoFit/>
              </a:bodyPr>
              <a:lstStyle/>
              <a:p>
                <a:r>
                  <a:rPr lang="en-GB" b="1">
                    <a:solidFill>
                      <a:schemeClr val="bg1"/>
                    </a:solidFill>
                    <a:latin typeface="Arial" panose="020B0604020202020204" pitchFamily="34" charset="0"/>
                    <a:cs typeface="Arial" panose="020B0604020202020204" pitchFamily="34" charset="0"/>
                  </a:rPr>
                  <a:t>Growing people</a:t>
                </a:r>
              </a:p>
            </p:txBody>
          </p:sp>
          <p:pic>
            <p:nvPicPr>
              <p:cNvPr id="13" name="Picture 12" descr="A close up of a logo&#10;&#10;Description automatically generated">
                <a:extLst>
                  <a:ext uri="{FF2B5EF4-FFF2-40B4-BE49-F238E27FC236}">
                    <a16:creationId xmlns:a16="http://schemas.microsoft.com/office/drawing/2014/main" id="{48C46249-7D48-4E69-95DB-47919EAF9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30" y="775051"/>
                <a:ext cx="1402671" cy="1402671"/>
              </a:xfrm>
              <a:prstGeom prst="rect">
                <a:avLst/>
              </a:prstGeom>
            </p:spPr>
          </p:pic>
        </p:grpSp>
        <p:sp>
          <p:nvSpPr>
            <p:cNvPr id="7" name="TextBox 6" descr="Growing business icon">
              <a:extLst>
                <a:ext uri="{FF2B5EF4-FFF2-40B4-BE49-F238E27FC236}">
                  <a16:creationId xmlns:a16="http://schemas.microsoft.com/office/drawing/2014/main" id="{F022FDB3-7136-4FE0-B765-45DF81ABC2B6}"/>
                </a:ext>
              </a:extLst>
            </p:cNvPr>
            <p:cNvSpPr txBox="1"/>
            <p:nvPr userDrawn="1"/>
          </p:nvSpPr>
          <p:spPr>
            <a:xfrm>
              <a:off x="282235" y="3954511"/>
              <a:ext cx="2185214" cy="369332"/>
            </a:xfrm>
            <a:prstGeom prst="rect">
              <a:avLst/>
            </a:prstGeom>
            <a:noFill/>
          </p:spPr>
          <p:txBody>
            <a:bodyPr wrap="none" rtlCol="0">
              <a:spAutoFit/>
            </a:bodyPr>
            <a:lstStyle/>
            <a:p>
              <a:r>
                <a:rPr lang="en-GB" b="1">
                  <a:solidFill>
                    <a:schemeClr val="bg1"/>
                  </a:solidFill>
                  <a:latin typeface="Arial" panose="020B0604020202020204" pitchFamily="34" charset="0"/>
                  <a:cs typeface="Arial" panose="020B0604020202020204" pitchFamily="34" charset="0"/>
                </a:rPr>
                <a:t>Growing business</a:t>
              </a:r>
            </a:p>
          </p:txBody>
        </p:sp>
        <p:pic>
          <p:nvPicPr>
            <p:cNvPr id="8" name="Picture 7" descr="Growing business icon">
              <a:extLst>
                <a:ext uri="{FF2B5EF4-FFF2-40B4-BE49-F238E27FC236}">
                  <a16:creationId xmlns:a16="http://schemas.microsoft.com/office/drawing/2014/main" id="{AEF577DD-3E49-4476-A6D5-865EB090C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608" y="2827380"/>
              <a:ext cx="1178114" cy="1178114"/>
            </a:xfrm>
            <a:prstGeom prst="rect">
              <a:avLst/>
            </a:prstGeom>
          </p:spPr>
        </p:pic>
        <p:grpSp>
          <p:nvGrpSpPr>
            <p:cNvPr id="9" name="Group 8" descr="Growing places icon">
              <a:extLst>
                <a:ext uri="{FF2B5EF4-FFF2-40B4-BE49-F238E27FC236}">
                  <a16:creationId xmlns:a16="http://schemas.microsoft.com/office/drawing/2014/main" id="{10C90EC1-953F-48DD-9038-4972F5E12706}"/>
                </a:ext>
              </a:extLst>
            </p:cNvPr>
            <p:cNvGrpSpPr/>
            <p:nvPr userDrawn="1"/>
          </p:nvGrpSpPr>
          <p:grpSpPr>
            <a:xfrm>
              <a:off x="389800" y="4779675"/>
              <a:ext cx="1903085" cy="1559520"/>
              <a:chOff x="389800" y="4779675"/>
              <a:chExt cx="1903085" cy="1559520"/>
            </a:xfrm>
          </p:grpSpPr>
          <p:sp>
            <p:nvSpPr>
              <p:cNvPr id="10" name="TextBox 9">
                <a:extLst>
                  <a:ext uri="{FF2B5EF4-FFF2-40B4-BE49-F238E27FC236}">
                    <a16:creationId xmlns:a16="http://schemas.microsoft.com/office/drawing/2014/main" id="{7E202931-0B1F-434D-8DC0-BC9B2C8A9BB3}"/>
                  </a:ext>
                </a:extLst>
              </p:cNvPr>
              <p:cNvSpPr txBox="1"/>
              <p:nvPr/>
            </p:nvSpPr>
            <p:spPr>
              <a:xfrm>
                <a:off x="389800" y="5969863"/>
                <a:ext cx="1903085" cy="369332"/>
              </a:xfrm>
              <a:prstGeom prst="rect">
                <a:avLst/>
              </a:prstGeom>
              <a:noFill/>
            </p:spPr>
            <p:txBody>
              <a:bodyPr wrap="none" rtlCol="0">
                <a:spAutoFit/>
              </a:bodyPr>
              <a:lstStyle/>
              <a:p>
                <a:r>
                  <a:rPr lang="en-GB" b="1">
                    <a:solidFill>
                      <a:schemeClr val="bg1"/>
                    </a:solidFill>
                    <a:latin typeface="Arial" panose="020B0604020202020204" pitchFamily="34" charset="0"/>
                    <a:cs typeface="Arial" panose="020B0604020202020204" pitchFamily="34" charset="0"/>
                  </a:rPr>
                  <a:t>Growing places</a:t>
                </a:r>
              </a:p>
            </p:txBody>
          </p:sp>
          <p:pic>
            <p:nvPicPr>
              <p:cNvPr id="11" name="Picture 10">
                <a:extLst>
                  <a:ext uri="{FF2B5EF4-FFF2-40B4-BE49-F238E27FC236}">
                    <a16:creationId xmlns:a16="http://schemas.microsoft.com/office/drawing/2014/main" id="{CE9E52DF-4E19-4585-8CA6-D249E335E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62" y="4779675"/>
                <a:ext cx="1270760" cy="1270760"/>
              </a:xfrm>
              <a:prstGeom prst="rect">
                <a:avLst/>
              </a:prstGeom>
            </p:spPr>
          </p:pic>
        </p:grpSp>
      </p:grpSp>
      <p:sp>
        <p:nvSpPr>
          <p:cNvPr id="14" name="Text Placeholder 18">
            <a:extLst>
              <a:ext uri="{FF2B5EF4-FFF2-40B4-BE49-F238E27FC236}">
                <a16:creationId xmlns:a16="http://schemas.microsoft.com/office/drawing/2014/main" id="{E4D2BEED-6167-4DFB-A6AC-4BA51CF5DEEB}"/>
              </a:ext>
            </a:extLst>
          </p:cNvPr>
          <p:cNvSpPr>
            <a:spLocks noGrp="1"/>
          </p:cNvSpPr>
          <p:nvPr>
            <p:ph type="body" sz="quarter" idx="10"/>
          </p:nvPr>
        </p:nvSpPr>
        <p:spPr>
          <a:xfrm>
            <a:off x="3351522" y="2049599"/>
            <a:ext cx="8229600" cy="4267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1328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9">
            <a:extLst>
              <a:ext uri="{FF2B5EF4-FFF2-40B4-BE49-F238E27FC236}">
                <a16:creationId xmlns:a16="http://schemas.microsoft.com/office/drawing/2014/main" id="{0D69ED9A-AA1A-467B-B360-D5599B16C712}"/>
              </a:ext>
            </a:extLst>
          </p:cNvPr>
          <p:cNvSpPr>
            <a:spLocks noGrp="1"/>
          </p:cNvSpPr>
          <p:nvPr>
            <p:ph sz="quarter" idx="10"/>
          </p:nvPr>
        </p:nvSpPr>
        <p:spPr>
          <a:xfrm>
            <a:off x="316813" y="1726059"/>
            <a:ext cx="11558373" cy="469578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1">
            <a:extLst>
              <a:ext uri="{FF2B5EF4-FFF2-40B4-BE49-F238E27FC236}">
                <a16:creationId xmlns:a16="http://schemas.microsoft.com/office/drawing/2014/main" id="{A1A0CC0D-DBF8-41C2-823B-CF2FE2601848}"/>
              </a:ext>
            </a:extLst>
          </p:cNvPr>
          <p:cNvSpPr>
            <a:spLocks noGrp="1"/>
          </p:cNvSpPr>
          <p:nvPr>
            <p:ph type="title"/>
          </p:nvPr>
        </p:nvSpPr>
        <p:spPr>
          <a:xfrm>
            <a:off x="297950" y="282932"/>
            <a:ext cx="11577235" cy="1325563"/>
          </a:xfrm>
        </p:spPr>
        <p:txBody>
          <a:bodyPr/>
          <a:lstStyle>
            <a:lvl1pPr>
              <a:defRPr b="1">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274204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783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B280F88-B558-48CB-8107-8D8DF3D1ED37}"/>
              </a:ext>
            </a:extLst>
          </p:cNvPr>
          <p:cNvSpPr>
            <a:spLocks noGrp="1"/>
          </p:cNvSpPr>
          <p:nvPr>
            <p:ph type="clipArt" sz="quarter" idx="10"/>
          </p:nvPr>
        </p:nvSpPr>
        <p:spPr>
          <a:xfrm>
            <a:off x="0" y="-1"/>
            <a:ext cx="12192000" cy="5024761"/>
          </a:xfrm>
          <a:prstGeom prst="rect">
            <a:avLst/>
          </a:prstGeom>
        </p:spPr>
        <p:txBody>
          <a:bodyPr/>
          <a:lstStyle/>
          <a:p>
            <a:endParaRPr lang="en-GB"/>
          </a:p>
        </p:txBody>
      </p:sp>
      <p:sp>
        <p:nvSpPr>
          <p:cNvPr id="5" name="Title 7">
            <a:extLst>
              <a:ext uri="{FF2B5EF4-FFF2-40B4-BE49-F238E27FC236}">
                <a16:creationId xmlns:a16="http://schemas.microsoft.com/office/drawing/2014/main" id="{D6CE58A3-4925-44E9-AF4A-87A1DD6A226B}"/>
              </a:ext>
            </a:extLst>
          </p:cNvPr>
          <p:cNvSpPr>
            <a:spLocks noGrp="1"/>
          </p:cNvSpPr>
          <p:nvPr>
            <p:ph type="title" hasCustomPrompt="1"/>
          </p:nvPr>
        </p:nvSpPr>
        <p:spPr>
          <a:xfrm>
            <a:off x="957440" y="5601810"/>
            <a:ext cx="9419707" cy="997022"/>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a:t>Title slide</a:t>
            </a:r>
            <a:endParaRPr lang="en-GB"/>
          </a:p>
        </p:txBody>
      </p:sp>
    </p:spTree>
    <p:extLst>
      <p:ext uri="{BB962C8B-B14F-4D97-AF65-F5344CB8AC3E}">
        <p14:creationId xmlns:p14="http://schemas.microsoft.com/office/powerpoint/2010/main" val="21146453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65734AF6-060D-4B62-9814-B0F3715A64B0}"/>
              </a:ext>
            </a:extLst>
          </p:cNvPr>
          <p:cNvSpPr>
            <a:spLocks noGrp="1"/>
          </p:cNvSpPr>
          <p:nvPr>
            <p:ph type="title" hasCustomPrompt="1"/>
          </p:nvPr>
        </p:nvSpPr>
        <p:spPr>
          <a:xfrm>
            <a:off x="1071936" y="715035"/>
            <a:ext cx="9419707" cy="1388861"/>
          </a:xfrm>
          <a:prstGeom prst="rect">
            <a:avLst/>
          </a:prstGeom>
        </p:spPr>
        <p:txBody>
          <a:bodyPr/>
          <a:lstStyle>
            <a:lvl1pPr>
              <a:defRPr sz="5400" b="1" i="0">
                <a:solidFill>
                  <a:schemeClr val="accent1"/>
                </a:solidFill>
                <a:latin typeface="Arial" panose="020B0604020202020204" pitchFamily="34" charset="0"/>
                <a:cs typeface="Arial" panose="020B0604020202020204" pitchFamily="34" charset="0"/>
              </a:defRPr>
            </a:lvl1pPr>
          </a:lstStyle>
          <a:p>
            <a:r>
              <a:rPr lang="en-GB"/>
              <a:t>Thank you</a:t>
            </a:r>
          </a:p>
        </p:txBody>
      </p:sp>
      <p:pic>
        <p:nvPicPr>
          <p:cNvPr id="3" name="Picture 2">
            <a:extLst>
              <a:ext uri="{FF2B5EF4-FFF2-40B4-BE49-F238E27FC236}">
                <a16:creationId xmlns:a16="http://schemas.microsoft.com/office/drawing/2014/main" id="{FEC716C5-99CC-48EB-BA74-7F51032847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570" y="5747439"/>
            <a:ext cx="2488809" cy="56063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8D1F94E-65E9-40DD-ADFE-76B4F563D9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5948" y="5756151"/>
            <a:ext cx="2450052" cy="580679"/>
          </a:xfrm>
          <a:prstGeom prst="rect">
            <a:avLst/>
          </a:prstGeom>
        </p:spPr>
      </p:pic>
      <p:pic>
        <p:nvPicPr>
          <p:cNvPr id="6" name="Picture 5" descr="A close up of a logo&#10;&#10;Description automatically generated">
            <a:extLst>
              <a:ext uri="{FF2B5EF4-FFF2-40B4-BE49-F238E27FC236}">
                <a16:creationId xmlns:a16="http://schemas.microsoft.com/office/drawing/2014/main" id="{4F07CFE5-D295-473F-9AAD-1E7CE44D35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936" y="2446933"/>
            <a:ext cx="554942" cy="554942"/>
          </a:xfrm>
          <a:prstGeom prst="rect">
            <a:avLst/>
          </a:prstGeom>
        </p:spPr>
      </p:pic>
      <p:pic>
        <p:nvPicPr>
          <p:cNvPr id="11" name="Picture 10" descr="A picture containing object, light, clock&#10;&#10;Description automatically generated">
            <a:extLst>
              <a:ext uri="{FF2B5EF4-FFF2-40B4-BE49-F238E27FC236}">
                <a16:creationId xmlns:a16="http://schemas.microsoft.com/office/drawing/2014/main" id="{ACBB50E4-3A58-4140-A372-AAF9915031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1936" y="3151529"/>
            <a:ext cx="554942" cy="554942"/>
          </a:xfrm>
          <a:prstGeom prst="rect">
            <a:avLst/>
          </a:prstGeom>
        </p:spPr>
      </p:pic>
      <p:pic>
        <p:nvPicPr>
          <p:cNvPr id="14" name="Picture 13" descr="A close up of a logo&#10;&#10;Description automatically generated">
            <a:extLst>
              <a:ext uri="{FF2B5EF4-FFF2-40B4-BE49-F238E27FC236}">
                <a16:creationId xmlns:a16="http://schemas.microsoft.com/office/drawing/2014/main" id="{3EC19596-F430-4E17-BDEA-51A5DBA80F8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1936" y="3856126"/>
            <a:ext cx="554942" cy="554942"/>
          </a:xfrm>
          <a:prstGeom prst="rect">
            <a:avLst/>
          </a:prstGeom>
        </p:spPr>
      </p:pic>
      <p:sp>
        <p:nvSpPr>
          <p:cNvPr id="15" name="TextBox 14">
            <a:extLst>
              <a:ext uri="{FF2B5EF4-FFF2-40B4-BE49-F238E27FC236}">
                <a16:creationId xmlns:a16="http://schemas.microsoft.com/office/drawing/2014/main" id="{2B5B172F-93FD-4AC0-BF67-952A2D3A19BF}"/>
              </a:ext>
            </a:extLst>
          </p:cNvPr>
          <p:cNvSpPr txBox="1"/>
          <p:nvPr userDrawn="1"/>
        </p:nvSpPr>
        <p:spPr>
          <a:xfrm>
            <a:off x="2157275" y="2539738"/>
            <a:ext cx="252184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a:t>
            </a:r>
            <a:r>
              <a:rPr lang="en-GB" err="1">
                <a:latin typeface="Arial" panose="020B0604020202020204" pitchFamily="34" charset="0"/>
                <a:cs typeface="Arial" panose="020B0604020202020204" pitchFamily="34" charset="0"/>
              </a:rPr>
              <a:t>SEMLEPGrowthHub</a:t>
            </a:r>
            <a:endParaRPr lang="en-GB">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96B6CA5D-6999-4E38-B294-9B82D884BAB7}"/>
              </a:ext>
            </a:extLst>
          </p:cNvPr>
          <p:cNvCxnSpPr/>
          <p:nvPr userDrawn="1"/>
        </p:nvCxnSpPr>
        <p:spPr>
          <a:xfrm>
            <a:off x="1947261" y="2454720"/>
            <a:ext cx="0" cy="1976642"/>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001B8D8B-686F-4DE8-A23B-7CCB2F79AAB1}"/>
              </a:ext>
            </a:extLst>
          </p:cNvPr>
          <p:cNvSpPr txBox="1"/>
          <p:nvPr userDrawn="1"/>
        </p:nvSpPr>
        <p:spPr>
          <a:xfrm>
            <a:off x="2157275" y="3160246"/>
            <a:ext cx="250581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semlepgrowthhub.com</a:t>
            </a:r>
          </a:p>
        </p:txBody>
      </p:sp>
      <p:sp>
        <p:nvSpPr>
          <p:cNvPr id="19" name="TextBox 18">
            <a:extLst>
              <a:ext uri="{FF2B5EF4-FFF2-40B4-BE49-F238E27FC236}">
                <a16:creationId xmlns:a16="http://schemas.microsoft.com/office/drawing/2014/main" id="{C905B25C-F0E3-4186-AF13-64D693DE0C9D}"/>
              </a:ext>
            </a:extLst>
          </p:cNvPr>
          <p:cNvSpPr txBox="1"/>
          <p:nvPr userDrawn="1"/>
        </p:nvSpPr>
        <p:spPr>
          <a:xfrm>
            <a:off x="2173305" y="3948931"/>
            <a:ext cx="1723549"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0300 01234 35</a:t>
            </a:r>
          </a:p>
        </p:txBody>
      </p:sp>
      <p:pic>
        <p:nvPicPr>
          <p:cNvPr id="12" name="Picture 11" descr="A close up of a logo&#10;&#10;Description automatically generated">
            <a:extLst>
              <a:ext uri="{FF2B5EF4-FFF2-40B4-BE49-F238E27FC236}">
                <a16:creationId xmlns:a16="http://schemas.microsoft.com/office/drawing/2014/main" id="{FC3B568A-BCE6-4CDF-874C-C7CF395A2D8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63070" y="5688380"/>
            <a:ext cx="1527509" cy="590387"/>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F17F8E7-CC84-47B7-89D6-5B0D113F361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56431" y="5335524"/>
            <a:ext cx="1935569" cy="136863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DAF86218-459C-4D6C-A933-B37035ACBB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65737" y="5688380"/>
            <a:ext cx="690694" cy="712952"/>
          </a:xfrm>
          <a:prstGeom prst="rect">
            <a:avLst/>
          </a:prstGeom>
        </p:spPr>
      </p:pic>
    </p:spTree>
    <p:extLst>
      <p:ext uri="{BB962C8B-B14F-4D97-AF65-F5344CB8AC3E}">
        <p14:creationId xmlns:p14="http://schemas.microsoft.com/office/powerpoint/2010/main" val="3721349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65734AF6-060D-4B62-9814-B0F3715A64B0}"/>
              </a:ext>
            </a:extLst>
          </p:cNvPr>
          <p:cNvSpPr>
            <a:spLocks noGrp="1"/>
          </p:cNvSpPr>
          <p:nvPr>
            <p:ph type="title" hasCustomPrompt="1"/>
          </p:nvPr>
        </p:nvSpPr>
        <p:spPr>
          <a:xfrm>
            <a:off x="1071936" y="715035"/>
            <a:ext cx="9419707" cy="1388861"/>
          </a:xfrm>
          <a:prstGeom prst="rect">
            <a:avLst/>
          </a:prstGeom>
        </p:spPr>
        <p:txBody>
          <a:bodyPr/>
          <a:lstStyle>
            <a:lvl1pPr>
              <a:defRPr sz="5400" b="1" i="0">
                <a:solidFill>
                  <a:schemeClr val="accent1"/>
                </a:solidFill>
                <a:latin typeface="Arial" panose="020B0604020202020204" pitchFamily="34" charset="0"/>
                <a:cs typeface="Arial" panose="020B0604020202020204" pitchFamily="34" charset="0"/>
              </a:defRPr>
            </a:lvl1pPr>
          </a:lstStyle>
          <a:p>
            <a:r>
              <a:rPr lang="en-GB"/>
              <a:t>Thank you</a:t>
            </a:r>
          </a:p>
        </p:txBody>
      </p:sp>
      <p:pic>
        <p:nvPicPr>
          <p:cNvPr id="3" name="Picture 2">
            <a:extLst>
              <a:ext uri="{FF2B5EF4-FFF2-40B4-BE49-F238E27FC236}">
                <a16:creationId xmlns:a16="http://schemas.microsoft.com/office/drawing/2014/main" id="{FEC716C5-99CC-48EB-BA74-7F51032847C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78570" y="5747439"/>
            <a:ext cx="2488809" cy="56063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8D1F94E-65E9-40DD-ADFE-76B4F563D91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645948" y="5756151"/>
            <a:ext cx="2450052" cy="580679"/>
          </a:xfrm>
          <a:prstGeom prst="rect">
            <a:avLst/>
          </a:prstGeom>
        </p:spPr>
      </p:pic>
      <p:pic>
        <p:nvPicPr>
          <p:cNvPr id="6" name="Picture 5" descr="A close up of a logo&#10;&#10;Description automatically generated">
            <a:extLst>
              <a:ext uri="{FF2B5EF4-FFF2-40B4-BE49-F238E27FC236}">
                <a16:creationId xmlns:a16="http://schemas.microsoft.com/office/drawing/2014/main" id="{4F07CFE5-D295-473F-9AAD-1E7CE44D351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71936" y="2446933"/>
            <a:ext cx="554942" cy="554942"/>
          </a:xfrm>
          <a:prstGeom prst="rect">
            <a:avLst/>
          </a:prstGeom>
        </p:spPr>
      </p:pic>
      <p:pic>
        <p:nvPicPr>
          <p:cNvPr id="11" name="Picture 10" descr="A picture containing object, light, clock&#10;&#10;Description automatically generated">
            <a:extLst>
              <a:ext uri="{FF2B5EF4-FFF2-40B4-BE49-F238E27FC236}">
                <a16:creationId xmlns:a16="http://schemas.microsoft.com/office/drawing/2014/main" id="{ACBB50E4-3A58-4140-A372-AAF99150310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71936" y="3151529"/>
            <a:ext cx="554942" cy="554942"/>
          </a:xfrm>
          <a:prstGeom prst="rect">
            <a:avLst/>
          </a:prstGeom>
        </p:spPr>
      </p:pic>
      <p:pic>
        <p:nvPicPr>
          <p:cNvPr id="14" name="Picture 13" descr="A close up of a logo&#10;&#10;Description automatically generated">
            <a:extLst>
              <a:ext uri="{FF2B5EF4-FFF2-40B4-BE49-F238E27FC236}">
                <a16:creationId xmlns:a16="http://schemas.microsoft.com/office/drawing/2014/main" id="{3EC19596-F430-4E17-BDEA-51A5DBA80F8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1936" y="3856126"/>
            <a:ext cx="554942" cy="554942"/>
          </a:xfrm>
          <a:prstGeom prst="rect">
            <a:avLst/>
          </a:prstGeom>
        </p:spPr>
      </p:pic>
      <p:sp>
        <p:nvSpPr>
          <p:cNvPr id="15" name="TextBox 14">
            <a:extLst>
              <a:ext uri="{FF2B5EF4-FFF2-40B4-BE49-F238E27FC236}">
                <a16:creationId xmlns:a16="http://schemas.microsoft.com/office/drawing/2014/main" id="{2B5B172F-93FD-4AC0-BF67-952A2D3A19BF}"/>
              </a:ext>
            </a:extLst>
          </p:cNvPr>
          <p:cNvSpPr txBox="1"/>
          <p:nvPr userDrawn="1"/>
        </p:nvSpPr>
        <p:spPr>
          <a:xfrm>
            <a:off x="2157275" y="2539738"/>
            <a:ext cx="252184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a:t>
            </a:r>
            <a:r>
              <a:rPr lang="en-GB" err="1">
                <a:latin typeface="Arial" panose="020B0604020202020204" pitchFamily="34" charset="0"/>
                <a:cs typeface="Arial" panose="020B0604020202020204" pitchFamily="34" charset="0"/>
              </a:rPr>
              <a:t>SEMLEPGrowthHub</a:t>
            </a:r>
            <a:endParaRPr lang="en-GB">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96B6CA5D-6999-4E38-B294-9B82D884BAB7}"/>
              </a:ext>
            </a:extLst>
          </p:cNvPr>
          <p:cNvCxnSpPr/>
          <p:nvPr userDrawn="1"/>
        </p:nvCxnSpPr>
        <p:spPr>
          <a:xfrm>
            <a:off x="1947261" y="2454720"/>
            <a:ext cx="0" cy="1976642"/>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001B8D8B-686F-4DE8-A23B-7CCB2F79AAB1}"/>
              </a:ext>
            </a:extLst>
          </p:cNvPr>
          <p:cNvSpPr txBox="1"/>
          <p:nvPr userDrawn="1"/>
        </p:nvSpPr>
        <p:spPr>
          <a:xfrm>
            <a:off x="2157275" y="3160246"/>
            <a:ext cx="250581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semlepgrowthhub.com</a:t>
            </a:r>
          </a:p>
        </p:txBody>
      </p:sp>
      <p:sp>
        <p:nvSpPr>
          <p:cNvPr id="19" name="TextBox 18">
            <a:extLst>
              <a:ext uri="{FF2B5EF4-FFF2-40B4-BE49-F238E27FC236}">
                <a16:creationId xmlns:a16="http://schemas.microsoft.com/office/drawing/2014/main" id="{C905B25C-F0E3-4186-AF13-64D693DE0C9D}"/>
              </a:ext>
            </a:extLst>
          </p:cNvPr>
          <p:cNvSpPr txBox="1"/>
          <p:nvPr userDrawn="1"/>
        </p:nvSpPr>
        <p:spPr>
          <a:xfrm>
            <a:off x="2173305" y="3948931"/>
            <a:ext cx="1723549"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0300 01234 35</a:t>
            </a:r>
          </a:p>
        </p:txBody>
      </p:sp>
      <p:pic>
        <p:nvPicPr>
          <p:cNvPr id="12" name="Picture 11" descr="A close up of a logo&#10;&#10;Description automatically generated">
            <a:extLst>
              <a:ext uri="{FF2B5EF4-FFF2-40B4-BE49-F238E27FC236}">
                <a16:creationId xmlns:a16="http://schemas.microsoft.com/office/drawing/2014/main" id="{FC3B568A-BCE6-4CDF-874C-C7CF395A2D8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63070" y="5688380"/>
            <a:ext cx="1527509" cy="590387"/>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F17F8E7-CC84-47B7-89D6-5B0D113F361B}"/>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256431" y="5335524"/>
            <a:ext cx="1935569" cy="136863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DAF86218-459C-4D6C-A933-B37035ACBBA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9565737" y="5688380"/>
            <a:ext cx="690694" cy="712952"/>
          </a:xfrm>
          <a:prstGeom prst="rect">
            <a:avLst/>
          </a:prstGeom>
        </p:spPr>
      </p:pic>
    </p:spTree>
    <p:extLst>
      <p:ext uri="{BB962C8B-B14F-4D97-AF65-F5344CB8AC3E}">
        <p14:creationId xmlns:p14="http://schemas.microsoft.com/office/powerpoint/2010/main" val="3527249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047CA-71E2-7F8D-9F9B-D52F420668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F81F8F-D6E4-A5E0-F4F8-101B3DDA9F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20766-F3FC-1C4D-9192-6A13748ABD75}"/>
              </a:ext>
            </a:extLst>
          </p:cNvPr>
          <p:cNvSpPr>
            <a:spLocks noGrp="1"/>
          </p:cNvSpPr>
          <p:nvPr>
            <p:ph type="dt" sz="half" idx="10"/>
          </p:nvPr>
        </p:nvSpPr>
        <p:spPr/>
        <p:txBody>
          <a:bodyPr/>
          <a:lstStyle/>
          <a:p>
            <a:fld id="{91F55C93-601A-4B24-BD1B-AB592D33FD2F}" type="datetimeFigureOut">
              <a:rPr lang="en-GB" smtClean="0"/>
              <a:t>04/06/2025</a:t>
            </a:fld>
            <a:endParaRPr lang="en-GB"/>
          </a:p>
        </p:txBody>
      </p:sp>
      <p:sp>
        <p:nvSpPr>
          <p:cNvPr id="5" name="Footer Placeholder 4">
            <a:extLst>
              <a:ext uri="{FF2B5EF4-FFF2-40B4-BE49-F238E27FC236}">
                <a16:creationId xmlns:a16="http://schemas.microsoft.com/office/drawing/2014/main" id="{A33C686F-BAC5-5B10-675D-DDBA04EA71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FB27CB-0F38-7D8B-FEC3-38B9D2E32988}"/>
              </a:ext>
            </a:extLst>
          </p:cNvPr>
          <p:cNvSpPr>
            <a:spLocks noGrp="1"/>
          </p:cNvSpPr>
          <p:nvPr>
            <p:ph type="sldNum" sz="quarter" idx="12"/>
          </p:nvPr>
        </p:nvSpPr>
        <p:spPr/>
        <p:txBody>
          <a:bodyPr/>
          <a:lstStyle/>
          <a:p>
            <a:fld id="{45C2DBB1-2873-4A51-AEF8-2D7E3818A80D}" type="slidenum">
              <a:rPr lang="en-GB" smtClean="0"/>
              <a:t>‹#›</a:t>
            </a:fld>
            <a:endParaRPr lang="en-GB"/>
          </a:p>
        </p:txBody>
      </p:sp>
    </p:spTree>
    <p:extLst>
      <p:ext uri="{BB962C8B-B14F-4D97-AF65-F5344CB8AC3E}">
        <p14:creationId xmlns:p14="http://schemas.microsoft.com/office/powerpoint/2010/main" val="4195125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D090-B7DB-6E10-F5B2-8CBD9A93778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414B57-66CB-ED17-482B-D2691DE8A9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094016-2912-D718-5357-6C359549AB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530DD1-B30E-2919-B9BE-EF7AACE3DF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D83F1-B9F0-D2DF-9D01-E4C3AF8EE1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11FEF7-C0FC-4DF9-D266-E1D45C1AE0DA}"/>
              </a:ext>
            </a:extLst>
          </p:cNvPr>
          <p:cNvSpPr>
            <a:spLocks noGrp="1"/>
          </p:cNvSpPr>
          <p:nvPr>
            <p:ph type="dt" sz="half" idx="10"/>
          </p:nvPr>
        </p:nvSpPr>
        <p:spPr/>
        <p:txBody>
          <a:bodyPr/>
          <a:lstStyle/>
          <a:p>
            <a:fld id="{ABDA1E04-BADE-447A-B077-142A670991FC}" type="datetimeFigureOut">
              <a:rPr lang="en-GB" smtClean="0"/>
              <a:t>04/06/2025</a:t>
            </a:fld>
            <a:endParaRPr lang="en-GB"/>
          </a:p>
        </p:txBody>
      </p:sp>
      <p:sp>
        <p:nvSpPr>
          <p:cNvPr id="8" name="Footer Placeholder 7">
            <a:extLst>
              <a:ext uri="{FF2B5EF4-FFF2-40B4-BE49-F238E27FC236}">
                <a16:creationId xmlns:a16="http://schemas.microsoft.com/office/drawing/2014/main" id="{D072832F-03AD-38C1-7C87-69BBF86732D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88A694E-EB97-162A-EE0E-60B4BD8CDF81}"/>
              </a:ext>
            </a:extLst>
          </p:cNvPr>
          <p:cNvSpPr>
            <a:spLocks noGrp="1"/>
          </p:cNvSpPr>
          <p:nvPr>
            <p:ph type="sldNum" sz="quarter" idx="12"/>
          </p:nvPr>
        </p:nvSpPr>
        <p:spPr/>
        <p:txBody>
          <a:bodyPr/>
          <a:lstStyle/>
          <a:p>
            <a:fld id="{F4152C5F-633D-4336-9F91-45C1E07F6473}" type="slidenum">
              <a:rPr lang="en-GB" smtClean="0"/>
              <a:t>‹#›</a:t>
            </a:fld>
            <a:endParaRPr lang="en-GB"/>
          </a:p>
        </p:txBody>
      </p:sp>
    </p:spTree>
    <p:extLst>
      <p:ext uri="{BB962C8B-B14F-4D97-AF65-F5344CB8AC3E}">
        <p14:creationId xmlns:p14="http://schemas.microsoft.com/office/powerpoint/2010/main" val="4256889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B280F88-B558-48CB-8107-8D8DF3D1ED37}"/>
              </a:ext>
            </a:extLst>
          </p:cNvPr>
          <p:cNvSpPr>
            <a:spLocks noGrp="1"/>
          </p:cNvSpPr>
          <p:nvPr>
            <p:ph type="clipArt" sz="quarter" idx="10"/>
          </p:nvPr>
        </p:nvSpPr>
        <p:spPr>
          <a:xfrm>
            <a:off x="0" y="-1"/>
            <a:ext cx="12192000" cy="5024761"/>
          </a:xfrm>
          <a:prstGeom prst="rect">
            <a:avLst/>
          </a:prstGeom>
        </p:spPr>
        <p:txBody>
          <a:bodyPr/>
          <a:lstStyle/>
          <a:p>
            <a:endParaRPr lang="en-GB"/>
          </a:p>
        </p:txBody>
      </p:sp>
      <p:sp>
        <p:nvSpPr>
          <p:cNvPr id="5" name="Title 7">
            <a:extLst>
              <a:ext uri="{FF2B5EF4-FFF2-40B4-BE49-F238E27FC236}">
                <a16:creationId xmlns:a16="http://schemas.microsoft.com/office/drawing/2014/main" id="{D6CE58A3-4925-44E9-AF4A-87A1DD6A226B}"/>
              </a:ext>
            </a:extLst>
          </p:cNvPr>
          <p:cNvSpPr>
            <a:spLocks noGrp="1"/>
          </p:cNvSpPr>
          <p:nvPr>
            <p:ph type="title" hasCustomPrompt="1"/>
          </p:nvPr>
        </p:nvSpPr>
        <p:spPr>
          <a:xfrm>
            <a:off x="957440" y="5601810"/>
            <a:ext cx="9419707" cy="997022"/>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a:t>Title slide</a:t>
            </a:r>
            <a:endParaRPr lang="en-GB"/>
          </a:p>
        </p:txBody>
      </p:sp>
    </p:spTree>
    <p:extLst>
      <p:ext uri="{BB962C8B-B14F-4D97-AF65-F5344CB8AC3E}">
        <p14:creationId xmlns:p14="http://schemas.microsoft.com/office/powerpoint/2010/main" val="2114645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65734AF6-060D-4B62-9814-B0F3715A64B0}"/>
              </a:ext>
            </a:extLst>
          </p:cNvPr>
          <p:cNvSpPr>
            <a:spLocks noGrp="1"/>
          </p:cNvSpPr>
          <p:nvPr>
            <p:ph type="title" hasCustomPrompt="1"/>
          </p:nvPr>
        </p:nvSpPr>
        <p:spPr>
          <a:xfrm>
            <a:off x="1071936" y="715035"/>
            <a:ext cx="9419707" cy="1388861"/>
          </a:xfrm>
          <a:prstGeom prst="rect">
            <a:avLst/>
          </a:prstGeom>
        </p:spPr>
        <p:txBody>
          <a:bodyPr/>
          <a:lstStyle>
            <a:lvl1pPr>
              <a:defRPr sz="5400" b="1" i="0">
                <a:solidFill>
                  <a:schemeClr val="accent1"/>
                </a:solidFill>
                <a:latin typeface="Arial" panose="020B0604020202020204" pitchFamily="34" charset="0"/>
                <a:cs typeface="Arial" panose="020B0604020202020204" pitchFamily="34" charset="0"/>
              </a:defRPr>
            </a:lvl1pPr>
          </a:lstStyle>
          <a:p>
            <a:r>
              <a:rPr lang="en-GB"/>
              <a:t>Thank you</a:t>
            </a:r>
          </a:p>
        </p:txBody>
      </p:sp>
      <p:pic>
        <p:nvPicPr>
          <p:cNvPr id="3" name="Picture 2">
            <a:extLst>
              <a:ext uri="{FF2B5EF4-FFF2-40B4-BE49-F238E27FC236}">
                <a16:creationId xmlns:a16="http://schemas.microsoft.com/office/drawing/2014/main" id="{FEC716C5-99CC-48EB-BA74-7F51032847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570" y="5747439"/>
            <a:ext cx="2488809" cy="56063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8D1F94E-65E9-40DD-ADFE-76B4F563D9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5948" y="5756151"/>
            <a:ext cx="2450052" cy="580679"/>
          </a:xfrm>
          <a:prstGeom prst="rect">
            <a:avLst/>
          </a:prstGeom>
        </p:spPr>
      </p:pic>
      <p:pic>
        <p:nvPicPr>
          <p:cNvPr id="6" name="Picture 5" descr="A close up of a logo&#10;&#10;Description automatically generated">
            <a:extLst>
              <a:ext uri="{FF2B5EF4-FFF2-40B4-BE49-F238E27FC236}">
                <a16:creationId xmlns:a16="http://schemas.microsoft.com/office/drawing/2014/main" id="{4F07CFE5-D295-473F-9AAD-1E7CE44D35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936" y="2446933"/>
            <a:ext cx="554942" cy="554942"/>
          </a:xfrm>
          <a:prstGeom prst="rect">
            <a:avLst/>
          </a:prstGeom>
        </p:spPr>
      </p:pic>
      <p:pic>
        <p:nvPicPr>
          <p:cNvPr id="11" name="Picture 10" descr="A picture containing object, light, clock&#10;&#10;Description automatically generated">
            <a:extLst>
              <a:ext uri="{FF2B5EF4-FFF2-40B4-BE49-F238E27FC236}">
                <a16:creationId xmlns:a16="http://schemas.microsoft.com/office/drawing/2014/main" id="{ACBB50E4-3A58-4140-A372-AAF9915031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1936" y="3151529"/>
            <a:ext cx="554942" cy="554942"/>
          </a:xfrm>
          <a:prstGeom prst="rect">
            <a:avLst/>
          </a:prstGeom>
        </p:spPr>
      </p:pic>
      <p:pic>
        <p:nvPicPr>
          <p:cNvPr id="14" name="Picture 13" descr="A close up of a logo&#10;&#10;Description automatically generated">
            <a:extLst>
              <a:ext uri="{FF2B5EF4-FFF2-40B4-BE49-F238E27FC236}">
                <a16:creationId xmlns:a16="http://schemas.microsoft.com/office/drawing/2014/main" id="{3EC19596-F430-4E17-BDEA-51A5DBA80F8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1936" y="3856126"/>
            <a:ext cx="554942" cy="554942"/>
          </a:xfrm>
          <a:prstGeom prst="rect">
            <a:avLst/>
          </a:prstGeom>
        </p:spPr>
      </p:pic>
      <p:sp>
        <p:nvSpPr>
          <p:cNvPr id="15" name="TextBox 14">
            <a:extLst>
              <a:ext uri="{FF2B5EF4-FFF2-40B4-BE49-F238E27FC236}">
                <a16:creationId xmlns:a16="http://schemas.microsoft.com/office/drawing/2014/main" id="{2B5B172F-93FD-4AC0-BF67-952A2D3A19BF}"/>
              </a:ext>
            </a:extLst>
          </p:cNvPr>
          <p:cNvSpPr txBox="1"/>
          <p:nvPr userDrawn="1"/>
        </p:nvSpPr>
        <p:spPr>
          <a:xfrm>
            <a:off x="2157275" y="2539738"/>
            <a:ext cx="252184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a:t>
            </a:r>
            <a:r>
              <a:rPr lang="en-GB" err="1">
                <a:latin typeface="Arial" panose="020B0604020202020204" pitchFamily="34" charset="0"/>
                <a:cs typeface="Arial" panose="020B0604020202020204" pitchFamily="34" charset="0"/>
              </a:rPr>
              <a:t>SEMLEPGrowthHub</a:t>
            </a:r>
            <a:endParaRPr lang="en-GB">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96B6CA5D-6999-4E38-B294-9B82D884BAB7}"/>
              </a:ext>
            </a:extLst>
          </p:cNvPr>
          <p:cNvCxnSpPr/>
          <p:nvPr userDrawn="1"/>
        </p:nvCxnSpPr>
        <p:spPr>
          <a:xfrm>
            <a:off x="1947261" y="2454720"/>
            <a:ext cx="0" cy="1976642"/>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001B8D8B-686F-4DE8-A23B-7CCB2F79AAB1}"/>
              </a:ext>
            </a:extLst>
          </p:cNvPr>
          <p:cNvSpPr txBox="1"/>
          <p:nvPr userDrawn="1"/>
        </p:nvSpPr>
        <p:spPr>
          <a:xfrm>
            <a:off x="2157275" y="3160246"/>
            <a:ext cx="250581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semlepgrowthhub.com</a:t>
            </a:r>
          </a:p>
        </p:txBody>
      </p:sp>
      <p:sp>
        <p:nvSpPr>
          <p:cNvPr id="19" name="TextBox 18">
            <a:extLst>
              <a:ext uri="{FF2B5EF4-FFF2-40B4-BE49-F238E27FC236}">
                <a16:creationId xmlns:a16="http://schemas.microsoft.com/office/drawing/2014/main" id="{C905B25C-F0E3-4186-AF13-64D693DE0C9D}"/>
              </a:ext>
            </a:extLst>
          </p:cNvPr>
          <p:cNvSpPr txBox="1"/>
          <p:nvPr userDrawn="1"/>
        </p:nvSpPr>
        <p:spPr>
          <a:xfrm>
            <a:off x="2173305" y="3948931"/>
            <a:ext cx="1723549"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0300 01234 35</a:t>
            </a:r>
          </a:p>
        </p:txBody>
      </p:sp>
      <p:pic>
        <p:nvPicPr>
          <p:cNvPr id="12" name="Picture 11" descr="A close up of a logo&#10;&#10;Description automatically generated">
            <a:extLst>
              <a:ext uri="{FF2B5EF4-FFF2-40B4-BE49-F238E27FC236}">
                <a16:creationId xmlns:a16="http://schemas.microsoft.com/office/drawing/2014/main" id="{FC3B568A-BCE6-4CDF-874C-C7CF395A2D8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63070" y="5688380"/>
            <a:ext cx="1527509" cy="590387"/>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F17F8E7-CC84-47B7-89D6-5B0D113F361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56431" y="5335524"/>
            <a:ext cx="1935569" cy="136863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DAF86218-459C-4D6C-A933-B37035ACBB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65737" y="5688380"/>
            <a:ext cx="690694" cy="712952"/>
          </a:xfrm>
          <a:prstGeom prst="rect">
            <a:avLst/>
          </a:prstGeom>
        </p:spPr>
      </p:pic>
    </p:spTree>
    <p:extLst>
      <p:ext uri="{BB962C8B-B14F-4D97-AF65-F5344CB8AC3E}">
        <p14:creationId xmlns:p14="http://schemas.microsoft.com/office/powerpoint/2010/main" val="3721349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65734AF6-060D-4B62-9814-B0F3715A64B0}"/>
              </a:ext>
            </a:extLst>
          </p:cNvPr>
          <p:cNvSpPr>
            <a:spLocks noGrp="1"/>
          </p:cNvSpPr>
          <p:nvPr>
            <p:ph type="title" hasCustomPrompt="1"/>
          </p:nvPr>
        </p:nvSpPr>
        <p:spPr>
          <a:xfrm>
            <a:off x="1071936" y="715035"/>
            <a:ext cx="9419707" cy="1388861"/>
          </a:xfrm>
          <a:prstGeom prst="rect">
            <a:avLst/>
          </a:prstGeom>
        </p:spPr>
        <p:txBody>
          <a:bodyPr/>
          <a:lstStyle>
            <a:lvl1pPr>
              <a:defRPr sz="5400" b="1" i="0">
                <a:solidFill>
                  <a:schemeClr val="accent1"/>
                </a:solidFill>
                <a:latin typeface="Arial" panose="020B0604020202020204" pitchFamily="34" charset="0"/>
                <a:cs typeface="Arial" panose="020B0604020202020204" pitchFamily="34" charset="0"/>
              </a:defRPr>
            </a:lvl1pPr>
          </a:lstStyle>
          <a:p>
            <a:r>
              <a:rPr lang="en-GB"/>
              <a:t>Thank you</a:t>
            </a:r>
          </a:p>
        </p:txBody>
      </p:sp>
      <p:pic>
        <p:nvPicPr>
          <p:cNvPr id="3" name="Picture 2">
            <a:extLst>
              <a:ext uri="{FF2B5EF4-FFF2-40B4-BE49-F238E27FC236}">
                <a16:creationId xmlns:a16="http://schemas.microsoft.com/office/drawing/2014/main" id="{FEC716C5-99CC-48EB-BA74-7F51032847C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78570" y="5747439"/>
            <a:ext cx="2488809" cy="56063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8D1F94E-65E9-40DD-ADFE-76B4F563D91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645948" y="5756151"/>
            <a:ext cx="2450052" cy="580679"/>
          </a:xfrm>
          <a:prstGeom prst="rect">
            <a:avLst/>
          </a:prstGeom>
        </p:spPr>
      </p:pic>
      <p:pic>
        <p:nvPicPr>
          <p:cNvPr id="6" name="Picture 5" descr="A close up of a logo&#10;&#10;Description automatically generated">
            <a:extLst>
              <a:ext uri="{FF2B5EF4-FFF2-40B4-BE49-F238E27FC236}">
                <a16:creationId xmlns:a16="http://schemas.microsoft.com/office/drawing/2014/main" id="{4F07CFE5-D295-473F-9AAD-1E7CE44D351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71936" y="2446933"/>
            <a:ext cx="554942" cy="554942"/>
          </a:xfrm>
          <a:prstGeom prst="rect">
            <a:avLst/>
          </a:prstGeom>
        </p:spPr>
      </p:pic>
      <p:pic>
        <p:nvPicPr>
          <p:cNvPr id="11" name="Picture 10" descr="A picture containing object, light, clock&#10;&#10;Description automatically generated">
            <a:extLst>
              <a:ext uri="{FF2B5EF4-FFF2-40B4-BE49-F238E27FC236}">
                <a16:creationId xmlns:a16="http://schemas.microsoft.com/office/drawing/2014/main" id="{ACBB50E4-3A58-4140-A372-AAF99150310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71936" y="3151529"/>
            <a:ext cx="554942" cy="554942"/>
          </a:xfrm>
          <a:prstGeom prst="rect">
            <a:avLst/>
          </a:prstGeom>
        </p:spPr>
      </p:pic>
      <p:pic>
        <p:nvPicPr>
          <p:cNvPr id="14" name="Picture 13" descr="A close up of a logo&#10;&#10;Description automatically generated">
            <a:extLst>
              <a:ext uri="{FF2B5EF4-FFF2-40B4-BE49-F238E27FC236}">
                <a16:creationId xmlns:a16="http://schemas.microsoft.com/office/drawing/2014/main" id="{3EC19596-F430-4E17-BDEA-51A5DBA80F8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1936" y="3856126"/>
            <a:ext cx="554942" cy="554942"/>
          </a:xfrm>
          <a:prstGeom prst="rect">
            <a:avLst/>
          </a:prstGeom>
        </p:spPr>
      </p:pic>
      <p:sp>
        <p:nvSpPr>
          <p:cNvPr id="15" name="TextBox 14">
            <a:extLst>
              <a:ext uri="{FF2B5EF4-FFF2-40B4-BE49-F238E27FC236}">
                <a16:creationId xmlns:a16="http://schemas.microsoft.com/office/drawing/2014/main" id="{2B5B172F-93FD-4AC0-BF67-952A2D3A19BF}"/>
              </a:ext>
            </a:extLst>
          </p:cNvPr>
          <p:cNvSpPr txBox="1"/>
          <p:nvPr userDrawn="1"/>
        </p:nvSpPr>
        <p:spPr>
          <a:xfrm>
            <a:off x="2157275" y="2539738"/>
            <a:ext cx="252184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a:t>
            </a:r>
            <a:r>
              <a:rPr lang="en-GB" err="1">
                <a:latin typeface="Arial" panose="020B0604020202020204" pitchFamily="34" charset="0"/>
                <a:cs typeface="Arial" panose="020B0604020202020204" pitchFamily="34" charset="0"/>
              </a:rPr>
              <a:t>SEMLEPGrowthHub</a:t>
            </a:r>
            <a:endParaRPr lang="en-GB">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96B6CA5D-6999-4E38-B294-9B82D884BAB7}"/>
              </a:ext>
            </a:extLst>
          </p:cNvPr>
          <p:cNvCxnSpPr/>
          <p:nvPr userDrawn="1"/>
        </p:nvCxnSpPr>
        <p:spPr>
          <a:xfrm>
            <a:off x="1947261" y="2454720"/>
            <a:ext cx="0" cy="1976642"/>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001B8D8B-686F-4DE8-A23B-7CCB2F79AAB1}"/>
              </a:ext>
            </a:extLst>
          </p:cNvPr>
          <p:cNvSpPr txBox="1"/>
          <p:nvPr userDrawn="1"/>
        </p:nvSpPr>
        <p:spPr>
          <a:xfrm>
            <a:off x="2157275" y="3160246"/>
            <a:ext cx="250581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semlepgrowthhub.com</a:t>
            </a:r>
          </a:p>
        </p:txBody>
      </p:sp>
      <p:sp>
        <p:nvSpPr>
          <p:cNvPr id="19" name="TextBox 18">
            <a:extLst>
              <a:ext uri="{FF2B5EF4-FFF2-40B4-BE49-F238E27FC236}">
                <a16:creationId xmlns:a16="http://schemas.microsoft.com/office/drawing/2014/main" id="{C905B25C-F0E3-4186-AF13-64D693DE0C9D}"/>
              </a:ext>
            </a:extLst>
          </p:cNvPr>
          <p:cNvSpPr txBox="1"/>
          <p:nvPr userDrawn="1"/>
        </p:nvSpPr>
        <p:spPr>
          <a:xfrm>
            <a:off x="2173305" y="3948931"/>
            <a:ext cx="1723549"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0300 01234 35</a:t>
            </a:r>
          </a:p>
        </p:txBody>
      </p:sp>
      <p:pic>
        <p:nvPicPr>
          <p:cNvPr id="12" name="Picture 11" descr="A close up of a logo&#10;&#10;Description automatically generated">
            <a:extLst>
              <a:ext uri="{FF2B5EF4-FFF2-40B4-BE49-F238E27FC236}">
                <a16:creationId xmlns:a16="http://schemas.microsoft.com/office/drawing/2014/main" id="{FC3B568A-BCE6-4CDF-874C-C7CF395A2D8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63070" y="5688380"/>
            <a:ext cx="1527509" cy="590387"/>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F17F8E7-CC84-47B7-89D6-5B0D113F361B}"/>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256431" y="5335524"/>
            <a:ext cx="1935569" cy="136863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DAF86218-459C-4D6C-A933-B37035ACBBA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9565737" y="5688380"/>
            <a:ext cx="690694" cy="712952"/>
          </a:xfrm>
          <a:prstGeom prst="rect">
            <a:avLst/>
          </a:prstGeom>
        </p:spPr>
      </p:pic>
    </p:spTree>
    <p:extLst>
      <p:ext uri="{BB962C8B-B14F-4D97-AF65-F5344CB8AC3E}">
        <p14:creationId xmlns:p14="http://schemas.microsoft.com/office/powerpoint/2010/main" val="35272490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7939-ECCD-51B9-AAE8-6BD65C870E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32D79B-AEF2-ED50-6D47-11043523A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2A2F92-46EB-3EF3-C817-3BFFCB4931EE}"/>
              </a:ext>
            </a:extLst>
          </p:cNvPr>
          <p:cNvSpPr>
            <a:spLocks noGrp="1"/>
          </p:cNvSpPr>
          <p:nvPr>
            <p:ph type="dt" sz="half" idx="10"/>
          </p:nvPr>
        </p:nvSpPr>
        <p:spPr/>
        <p:txBody>
          <a:bodyPr/>
          <a:lstStyle/>
          <a:p>
            <a:fld id="{D614F665-5FFC-4762-82E0-77F11780869A}" type="datetimeFigureOut">
              <a:rPr lang="en-GB" smtClean="0"/>
              <a:t>04/06/2025</a:t>
            </a:fld>
            <a:endParaRPr lang="en-GB"/>
          </a:p>
        </p:txBody>
      </p:sp>
      <p:sp>
        <p:nvSpPr>
          <p:cNvPr id="5" name="Footer Placeholder 4">
            <a:extLst>
              <a:ext uri="{FF2B5EF4-FFF2-40B4-BE49-F238E27FC236}">
                <a16:creationId xmlns:a16="http://schemas.microsoft.com/office/drawing/2014/main" id="{E03EE2D1-0723-5FAB-D1DA-956474D94E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1DA04F-381A-02A6-0866-C27106F5FC01}"/>
              </a:ext>
            </a:extLst>
          </p:cNvPr>
          <p:cNvSpPr>
            <a:spLocks noGrp="1"/>
          </p:cNvSpPr>
          <p:nvPr>
            <p:ph type="sldNum" sz="quarter" idx="12"/>
          </p:nvPr>
        </p:nvSpPr>
        <p:spPr/>
        <p:txBody>
          <a:bodyPr/>
          <a:lstStyle/>
          <a:p>
            <a:fld id="{6BBC2156-B9AB-4809-9F18-B25E50C19FA3}" type="slidenum">
              <a:rPr lang="en-GB" smtClean="0"/>
              <a:t>‹#›</a:t>
            </a:fld>
            <a:endParaRPr lang="en-GB"/>
          </a:p>
        </p:txBody>
      </p:sp>
    </p:spTree>
    <p:extLst>
      <p:ext uri="{BB962C8B-B14F-4D97-AF65-F5344CB8AC3E}">
        <p14:creationId xmlns:p14="http://schemas.microsoft.com/office/powerpoint/2010/main" val="2199133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7137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16FDA4-A2A8-4017-AF6A-77E2D3DA5946}"/>
              </a:ext>
            </a:extLst>
          </p:cNvPr>
          <p:cNvSpPr/>
          <p:nvPr userDrawn="1"/>
        </p:nvSpPr>
        <p:spPr>
          <a:xfrm>
            <a:off x="9356852" y="0"/>
            <a:ext cx="2835149" cy="6729274"/>
          </a:xfrm>
          <a:prstGeom prst="rect">
            <a:avLst/>
          </a:prstGeom>
          <a:solidFill>
            <a:srgbClr val="0099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736325A-5994-48F0-88A0-EF48D9139811}"/>
              </a:ext>
            </a:extLst>
          </p:cNvPr>
          <p:cNvGrpSpPr/>
          <p:nvPr userDrawn="1"/>
        </p:nvGrpSpPr>
        <p:grpSpPr>
          <a:xfrm>
            <a:off x="9681817" y="422990"/>
            <a:ext cx="2185214" cy="5564144"/>
            <a:chOff x="282235" y="775051"/>
            <a:chExt cx="2185213" cy="5564144"/>
          </a:xfrm>
        </p:grpSpPr>
        <p:grpSp>
          <p:nvGrpSpPr>
            <p:cNvPr id="8" name="Group 7" descr="Growing people icon">
              <a:extLst>
                <a:ext uri="{FF2B5EF4-FFF2-40B4-BE49-F238E27FC236}">
                  <a16:creationId xmlns:a16="http://schemas.microsoft.com/office/drawing/2014/main" id="{B95072A0-2356-4705-ACAE-52BABC50C1D2}"/>
                </a:ext>
              </a:extLst>
            </p:cNvPr>
            <p:cNvGrpSpPr/>
            <p:nvPr userDrawn="1"/>
          </p:nvGrpSpPr>
          <p:grpSpPr>
            <a:xfrm>
              <a:off x="361581" y="775051"/>
              <a:ext cx="1928732" cy="1661998"/>
              <a:chOff x="361581" y="775051"/>
              <a:chExt cx="1928732" cy="1661998"/>
            </a:xfrm>
          </p:grpSpPr>
          <p:sp>
            <p:nvSpPr>
              <p:cNvPr id="14" name="TextBox 13">
                <a:extLst>
                  <a:ext uri="{FF2B5EF4-FFF2-40B4-BE49-F238E27FC236}">
                    <a16:creationId xmlns:a16="http://schemas.microsoft.com/office/drawing/2014/main" id="{22EE6DFC-33FC-4BB3-933A-F66F3880C663}"/>
                  </a:ext>
                </a:extLst>
              </p:cNvPr>
              <p:cNvSpPr txBox="1"/>
              <p:nvPr/>
            </p:nvSpPr>
            <p:spPr>
              <a:xfrm>
                <a:off x="361581" y="2067717"/>
                <a:ext cx="1928732" cy="369332"/>
              </a:xfrm>
              <a:prstGeom prst="rect">
                <a:avLst/>
              </a:prstGeom>
              <a:noFill/>
            </p:spPr>
            <p:txBody>
              <a:bodyPr wrap="none" rtlCol="0">
                <a:spAutoFit/>
              </a:bodyPr>
              <a:lstStyle/>
              <a:p>
                <a:r>
                  <a:rPr lang="en-GB" sz="1800" b="1">
                    <a:solidFill>
                      <a:schemeClr val="bg1"/>
                    </a:solidFill>
                    <a:latin typeface="Arial" panose="020B0604020202020204" pitchFamily="34" charset="0"/>
                    <a:cs typeface="Arial" panose="020B0604020202020204" pitchFamily="34" charset="0"/>
                  </a:rPr>
                  <a:t>Growing people</a:t>
                </a:r>
              </a:p>
            </p:txBody>
          </p:sp>
          <p:pic>
            <p:nvPicPr>
              <p:cNvPr id="15" name="Picture 14" descr="A close up of a logo&#10;&#10;Description automatically generated">
                <a:extLst>
                  <a:ext uri="{FF2B5EF4-FFF2-40B4-BE49-F238E27FC236}">
                    <a16:creationId xmlns:a16="http://schemas.microsoft.com/office/drawing/2014/main" id="{B3E55D7E-DA84-40C9-BAAE-0CD5BB26E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30" y="775051"/>
                <a:ext cx="1402671" cy="1402671"/>
              </a:xfrm>
              <a:prstGeom prst="rect">
                <a:avLst/>
              </a:prstGeom>
            </p:spPr>
          </p:pic>
        </p:grpSp>
        <p:sp>
          <p:nvSpPr>
            <p:cNvPr id="9" name="TextBox 8" descr="Growing business icon">
              <a:extLst>
                <a:ext uri="{FF2B5EF4-FFF2-40B4-BE49-F238E27FC236}">
                  <a16:creationId xmlns:a16="http://schemas.microsoft.com/office/drawing/2014/main" id="{00CDF5D7-6AE1-44B0-B075-9A82ED07BE48}"/>
                </a:ext>
              </a:extLst>
            </p:cNvPr>
            <p:cNvSpPr txBox="1"/>
            <p:nvPr userDrawn="1"/>
          </p:nvSpPr>
          <p:spPr>
            <a:xfrm>
              <a:off x="282235" y="3954511"/>
              <a:ext cx="2185213" cy="369332"/>
            </a:xfrm>
            <a:prstGeom prst="rect">
              <a:avLst/>
            </a:prstGeom>
            <a:noFill/>
          </p:spPr>
          <p:txBody>
            <a:bodyPr wrap="none" rtlCol="0">
              <a:spAutoFit/>
            </a:bodyPr>
            <a:lstStyle/>
            <a:p>
              <a:r>
                <a:rPr lang="en-GB" sz="1800" b="1">
                  <a:solidFill>
                    <a:schemeClr val="bg1"/>
                  </a:solidFill>
                  <a:latin typeface="Arial" panose="020B0604020202020204" pitchFamily="34" charset="0"/>
                  <a:cs typeface="Arial" panose="020B0604020202020204" pitchFamily="34" charset="0"/>
                </a:rPr>
                <a:t>Growing business</a:t>
              </a:r>
            </a:p>
          </p:txBody>
        </p:sp>
        <p:pic>
          <p:nvPicPr>
            <p:cNvPr id="10" name="Picture 9" descr="Growing business icon">
              <a:extLst>
                <a:ext uri="{FF2B5EF4-FFF2-40B4-BE49-F238E27FC236}">
                  <a16:creationId xmlns:a16="http://schemas.microsoft.com/office/drawing/2014/main" id="{1E9A1C62-98D3-430D-940E-FB6CE96FE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608" y="2827380"/>
              <a:ext cx="1178114" cy="1178114"/>
            </a:xfrm>
            <a:prstGeom prst="rect">
              <a:avLst/>
            </a:prstGeom>
          </p:spPr>
        </p:pic>
        <p:grpSp>
          <p:nvGrpSpPr>
            <p:cNvPr id="11" name="Group 10" descr="Growing places icon">
              <a:extLst>
                <a:ext uri="{FF2B5EF4-FFF2-40B4-BE49-F238E27FC236}">
                  <a16:creationId xmlns:a16="http://schemas.microsoft.com/office/drawing/2014/main" id="{B3A8A62C-1A8F-4068-9349-6721D09344D1}"/>
                </a:ext>
              </a:extLst>
            </p:cNvPr>
            <p:cNvGrpSpPr/>
            <p:nvPr userDrawn="1"/>
          </p:nvGrpSpPr>
          <p:grpSpPr>
            <a:xfrm>
              <a:off x="389800" y="4779675"/>
              <a:ext cx="1903084" cy="1559520"/>
              <a:chOff x="389800" y="4779675"/>
              <a:chExt cx="1903084" cy="1559520"/>
            </a:xfrm>
          </p:grpSpPr>
          <p:sp>
            <p:nvSpPr>
              <p:cNvPr id="12" name="TextBox 11">
                <a:extLst>
                  <a:ext uri="{FF2B5EF4-FFF2-40B4-BE49-F238E27FC236}">
                    <a16:creationId xmlns:a16="http://schemas.microsoft.com/office/drawing/2014/main" id="{37C249AE-DBEC-4AA0-A48F-BBBD7398B123}"/>
                  </a:ext>
                </a:extLst>
              </p:cNvPr>
              <p:cNvSpPr txBox="1"/>
              <p:nvPr/>
            </p:nvSpPr>
            <p:spPr>
              <a:xfrm>
                <a:off x="389800" y="5969863"/>
                <a:ext cx="1903084" cy="369332"/>
              </a:xfrm>
              <a:prstGeom prst="rect">
                <a:avLst/>
              </a:prstGeom>
              <a:noFill/>
            </p:spPr>
            <p:txBody>
              <a:bodyPr wrap="none" rtlCol="0">
                <a:spAutoFit/>
              </a:bodyPr>
              <a:lstStyle/>
              <a:p>
                <a:r>
                  <a:rPr lang="en-GB" sz="1800" b="1">
                    <a:solidFill>
                      <a:schemeClr val="bg1"/>
                    </a:solidFill>
                    <a:latin typeface="Arial" panose="020B0604020202020204" pitchFamily="34" charset="0"/>
                    <a:cs typeface="Arial" panose="020B0604020202020204" pitchFamily="34" charset="0"/>
                  </a:rPr>
                  <a:t>Growing places</a:t>
                </a:r>
              </a:p>
            </p:txBody>
          </p:sp>
          <p:pic>
            <p:nvPicPr>
              <p:cNvPr id="13" name="Picture 12">
                <a:extLst>
                  <a:ext uri="{FF2B5EF4-FFF2-40B4-BE49-F238E27FC236}">
                    <a16:creationId xmlns:a16="http://schemas.microsoft.com/office/drawing/2014/main" id="{D0097C9A-E386-419B-99E7-FB802A8F0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62" y="4779675"/>
                <a:ext cx="1270760" cy="1270760"/>
              </a:xfrm>
              <a:prstGeom prst="rect">
                <a:avLst/>
              </a:prstGeom>
            </p:spPr>
          </p:pic>
        </p:grpSp>
      </p:grpSp>
      <p:sp>
        <p:nvSpPr>
          <p:cNvPr id="16" name="Title 1">
            <a:extLst>
              <a:ext uri="{FF2B5EF4-FFF2-40B4-BE49-F238E27FC236}">
                <a16:creationId xmlns:a16="http://schemas.microsoft.com/office/drawing/2014/main" id="{03AAEBF6-4273-43AD-980B-E8B095E25838}"/>
              </a:ext>
            </a:extLst>
          </p:cNvPr>
          <p:cNvSpPr>
            <a:spLocks noGrp="1"/>
          </p:cNvSpPr>
          <p:nvPr>
            <p:ph type="title"/>
          </p:nvPr>
        </p:nvSpPr>
        <p:spPr>
          <a:xfrm>
            <a:off x="534256" y="365127"/>
            <a:ext cx="8229600" cy="1325563"/>
          </a:xfrm>
        </p:spPr>
        <p:txBody>
          <a:bodyPr/>
          <a:lstStyle>
            <a:lvl1pPr>
              <a:defRPr b="1">
                <a:solidFill>
                  <a:srgbClr val="2B4345"/>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7" name="Text Placeholder 18">
            <a:extLst>
              <a:ext uri="{FF2B5EF4-FFF2-40B4-BE49-F238E27FC236}">
                <a16:creationId xmlns:a16="http://schemas.microsoft.com/office/drawing/2014/main" id="{12A9B1D1-523C-4B0C-A5DC-537C08F4948A}"/>
              </a:ext>
            </a:extLst>
          </p:cNvPr>
          <p:cNvSpPr>
            <a:spLocks noGrp="1"/>
          </p:cNvSpPr>
          <p:nvPr>
            <p:ph type="body" sz="quarter" idx="10"/>
          </p:nvPr>
        </p:nvSpPr>
        <p:spPr>
          <a:xfrm>
            <a:off x="534257" y="2072890"/>
            <a:ext cx="8229600" cy="4267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34349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89B5C-3BF1-9998-5B98-C8FD597DF9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03F19B0-C84B-BF08-7966-4D6E05F13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06A083-7326-D444-5B3B-23A43D582BFC}"/>
              </a:ext>
            </a:extLst>
          </p:cNvPr>
          <p:cNvSpPr>
            <a:spLocks noGrp="1"/>
          </p:cNvSpPr>
          <p:nvPr>
            <p:ph type="dt" sz="half" idx="10"/>
          </p:nvPr>
        </p:nvSpPr>
        <p:spPr/>
        <p:txBody>
          <a:bodyPr/>
          <a:lstStyle/>
          <a:p>
            <a:fld id="{91F55C93-601A-4B24-BD1B-AB592D33FD2F}" type="datetimeFigureOut">
              <a:rPr lang="en-GB" smtClean="0"/>
              <a:t>04/06/2025</a:t>
            </a:fld>
            <a:endParaRPr lang="en-GB"/>
          </a:p>
        </p:txBody>
      </p:sp>
      <p:sp>
        <p:nvSpPr>
          <p:cNvPr id="5" name="Footer Placeholder 4">
            <a:extLst>
              <a:ext uri="{FF2B5EF4-FFF2-40B4-BE49-F238E27FC236}">
                <a16:creationId xmlns:a16="http://schemas.microsoft.com/office/drawing/2014/main" id="{E7250E7D-EE8D-237E-8955-D2D364B7A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DA473-6E22-58CB-F508-F621FFA75161}"/>
              </a:ext>
            </a:extLst>
          </p:cNvPr>
          <p:cNvSpPr>
            <a:spLocks noGrp="1"/>
          </p:cNvSpPr>
          <p:nvPr>
            <p:ph type="sldNum" sz="quarter" idx="12"/>
          </p:nvPr>
        </p:nvSpPr>
        <p:spPr/>
        <p:txBody>
          <a:bodyPr/>
          <a:lstStyle/>
          <a:p>
            <a:fld id="{45C2DBB1-2873-4A51-AEF8-2D7E3818A80D}" type="slidenum">
              <a:rPr lang="en-GB" smtClean="0"/>
              <a:t>‹#›</a:t>
            </a:fld>
            <a:endParaRPr lang="en-GB"/>
          </a:p>
        </p:txBody>
      </p:sp>
    </p:spTree>
    <p:extLst>
      <p:ext uri="{BB962C8B-B14F-4D97-AF65-F5344CB8AC3E}">
        <p14:creationId xmlns:p14="http://schemas.microsoft.com/office/powerpoint/2010/main" val="1908006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047CA-71E2-7F8D-9F9B-D52F420668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F81F8F-D6E4-A5E0-F4F8-101B3DDA9F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20766-F3FC-1C4D-9192-6A13748ABD75}"/>
              </a:ext>
            </a:extLst>
          </p:cNvPr>
          <p:cNvSpPr>
            <a:spLocks noGrp="1"/>
          </p:cNvSpPr>
          <p:nvPr>
            <p:ph type="dt" sz="half" idx="10"/>
          </p:nvPr>
        </p:nvSpPr>
        <p:spPr/>
        <p:txBody>
          <a:bodyPr/>
          <a:lstStyle/>
          <a:p>
            <a:fld id="{91F55C93-601A-4B24-BD1B-AB592D33FD2F}" type="datetimeFigureOut">
              <a:rPr lang="en-GB" smtClean="0"/>
              <a:t>04/06/2025</a:t>
            </a:fld>
            <a:endParaRPr lang="en-GB"/>
          </a:p>
        </p:txBody>
      </p:sp>
      <p:sp>
        <p:nvSpPr>
          <p:cNvPr id="5" name="Footer Placeholder 4">
            <a:extLst>
              <a:ext uri="{FF2B5EF4-FFF2-40B4-BE49-F238E27FC236}">
                <a16:creationId xmlns:a16="http://schemas.microsoft.com/office/drawing/2014/main" id="{A33C686F-BAC5-5B10-675D-DDBA04EA71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FB27CB-0F38-7D8B-FEC3-38B9D2E32988}"/>
              </a:ext>
            </a:extLst>
          </p:cNvPr>
          <p:cNvSpPr>
            <a:spLocks noGrp="1"/>
          </p:cNvSpPr>
          <p:nvPr>
            <p:ph type="sldNum" sz="quarter" idx="12"/>
          </p:nvPr>
        </p:nvSpPr>
        <p:spPr/>
        <p:txBody>
          <a:bodyPr/>
          <a:lstStyle/>
          <a:p>
            <a:fld id="{45C2DBB1-2873-4A51-AEF8-2D7E3818A80D}" type="slidenum">
              <a:rPr lang="en-GB" smtClean="0"/>
              <a:t>‹#›</a:t>
            </a:fld>
            <a:endParaRPr lang="en-GB"/>
          </a:p>
        </p:txBody>
      </p:sp>
    </p:spTree>
    <p:extLst>
      <p:ext uri="{BB962C8B-B14F-4D97-AF65-F5344CB8AC3E}">
        <p14:creationId xmlns:p14="http://schemas.microsoft.com/office/powerpoint/2010/main" val="3898614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C314-55E7-64F8-A0AE-D63557284F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4C301F-09AC-086D-8CAD-F75AF78F22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14A936-EDD1-425A-8331-085B9C0CB7BE}"/>
              </a:ext>
            </a:extLst>
          </p:cNvPr>
          <p:cNvSpPr>
            <a:spLocks noGrp="1"/>
          </p:cNvSpPr>
          <p:nvPr>
            <p:ph type="dt" sz="half" idx="10"/>
          </p:nvPr>
        </p:nvSpPr>
        <p:spPr/>
        <p:txBody>
          <a:bodyPr/>
          <a:lstStyle/>
          <a:p>
            <a:fld id="{91F55C93-601A-4B24-BD1B-AB592D33FD2F}" type="datetimeFigureOut">
              <a:rPr lang="en-GB" smtClean="0"/>
              <a:t>04/06/2025</a:t>
            </a:fld>
            <a:endParaRPr lang="en-GB"/>
          </a:p>
        </p:txBody>
      </p:sp>
      <p:sp>
        <p:nvSpPr>
          <p:cNvPr id="5" name="Footer Placeholder 4">
            <a:extLst>
              <a:ext uri="{FF2B5EF4-FFF2-40B4-BE49-F238E27FC236}">
                <a16:creationId xmlns:a16="http://schemas.microsoft.com/office/drawing/2014/main" id="{290E763A-4115-593E-1717-0574C85592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056A47-4F8F-9E84-EA19-8AB8B17704E0}"/>
              </a:ext>
            </a:extLst>
          </p:cNvPr>
          <p:cNvSpPr>
            <a:spLocks noGrp="1"/>
          </p:cNvSpPr>
          <p:nvPr>
            <p:ph type="sldNum" sz="quarter" idx="12"/>
          </p:nvPr>
        </p:nvSpPr>
        <p:spPr/>
        <p:txBody>
          <a:bodyPr/>
          <a:lstStyle/>
          <a:p>
            <a:fld id="{45C2DBB1-2873-4A51-AEF8-2D7E3818A80D}" type="slidenum">
              <a:rPr lang="en-GB" smtClean="0"/>
              <a:t>‹#›</a:t>
            </a:fld>
            <a:endParaRPr lang="en-GB"/>
          </a:p>
        </p:txBody>
      </p:sp>
    </p:spTree>
    <p:extLst>
      <p:ext uri="{BB962C8B-B14F-4D97-AF65-F5344CB8AC3E}">
        <p14:creationId xmlns:p14="http://schemas.microsoft.com/office/powerpoint/2010/main" val="34663608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EC897-7B12-1F6C-862B-BE3DE56B7A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AACA7F-880A-86A2-7CF9-8176DBD63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CCA9553-5305-1CD4-2AE2-42F87E5298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AD6C9D-319A-6D45-0262-12E2277850FA}"/>
              </a:ext>
            </a:extLst>
          </p:cNvPr>
          <p:cNvSpPr>
            <a:spLocks noGrp="1"/>
          </p:cNvSpPr>
          <p:nvPr>
            <p:ph type="dt" sz="half" idx="10"/>
          </p:nvPr>
        </p:nvSpPr>
        <p:spPr/>
        <p:txBody>
          <a:bodyPr/>
          <a:lstStyle/>
          <a:p>
            <a:fld id="{91F55C93-601A-4B24-BD1B-AB592D33FD2F}" type="datetimeFigureOut">
              <a:rPr lang="en-GB" smtClean="0"/>
              <a:t>04/06/2025</a:t>
            </a:fld>
            <a:endParaRPr lang="en-GB"/>
          </a:p>
        </p:txBody>
      </p:sp>
      <p:sp>
        <p:nvSpPr>
          <p:cNvPr id="6" name="Footer Placeholder 5">
            <a:extLst>
              <a:ext uri="{FF2B5EF4-FFF2-40B4-BE49-F238E27FC236}">
                <a16:creationId xmlns:a16="http://schemas.microsoft.com/office/drawing/2014/main" id="{6788E436-80F8-4D56-6872-300775C98F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07EAEA-7DB9-4981-CE9F-E747A79CE0E9}"/>
              </a:ext>
            </a:extLst>
          </p:cNvPr>
          <p:cNvSpPr>
            <a:spLocks noGrp="1"/>
          </p:cNvSpPr>
          <p:nvPr>
            <p:ph type="sldNum" sz="quarter" idx="12"/>
          </p:nvPr>
        </p:nvSpPr>
        <p:spPr/>
        <p:txBody>
          <a:bodyPr/>
          <a:lstStyle/>
          <a:p>
            <a:fld id="{45C2DBB1-2873-4A51-AEF8-2D7E3818A80D}" type="slidenum">
              <a:rPr lang="en-GB" smtClean="0"/>
              <a:t>‹#›</a:t>
            </a:fld>
            <a:endParaRPr lang="en-GB"/>
          </a:p>
        </p:txBody>
      </p:sp>
    </p:spTree>
    <p:extLst>
      <p:ext uri="{BB962C8B-B14F-4D97-AF65-F5344CB8AC3E}">
        <p14:creationId xmlns:p14="http://schemas.microsoft.com/office/powerpoint/2010/main" val="2540351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3F9B8-D057-A30D-BBF6-EE0EC215A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CA99E6-C8BC-7B3E-E9E5-BA5FDAC2F813}"/>
              </a:ext>
            </a:extLst>
          </p:cNvPr>
          <p:cNvSpPr>
            <a:spLocks noGrp="1"/>
          </p:cNvSpPr>
          <p:nvPr>
            <p:ph type="dt" sz="half" idx="10"/>
          </p:nvPr>
        </p:nvSpPr>
        <p:spPr/>
        <p:txBody>
          <a:bodyPr/>
          <a:lstStyle/>
          <a:p>
            <a:fld id="{ABDA1E04-BADE-447A-B077-142A670991FC}" type="datetimeFigureOut">
              <a:rPr lang="en-GB" smtClean="0"/>
              <a:t>04/06/2025</a:t>
            </a:fld>
            <a:endParaRPr lang="en-GB"/>
          </a:p>
        </p:txBody>
      </p:sp>
      <p:sp>
        <p:nvSpPr>
          <p:cNvPr id="4" name="Footer Placeholder 3">
            <a:extLst>
              <a:ext uri="{FF2B5EF4-FFF2-40B4-BE49-F238E27FC236}">
                <a16:creationId xmlns:a16="http://schemas.microsoft.com/office/drawing/2014/main" id="{3D3ECE1F-CF4D-2042-184A-6018C3690D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5EAC02-7E1C-FC05-264B-FAA338A87B65}"/>
              </a:ext>
            </a:extLst>
          </p:cNvPr>
          <p:cNvSpPr>
            <a:spLocks noGrp="1"/>
          </p:cNvSpPr>
          <p:nvPr>
            <p:ph type="sldNum" sz="quarter" idx="12"/>
          </p:nvPr>
        </p:nvSpPr>
        <p:spPr/>
        <p:txBody>
          <a:bodyPr/>
          <a:lstStyle/>
          <a:p>
            <a:fld id="{F4152C5F-633D-4336-9F91-45C1E07F6473}" type="slidenum">
              <a:rPr lang="en-GB" smtClean="0"/>
              <a:t>‹#›</a:t>
            </a:fld>
            <a:endParaRPr lang="en-GB"/>
          </a:p>
        </p:txBody>
      </p:sp>
    </p:spTree>
    <p:extLst>
      <p:ext uri="{BB962C8B-B14F-4D97-AF65-F5344CB8AC3E}">
        <p14:creationId xmlns:p14="http://schemas.microsoft.com/office/powerpoint/2010/main" val="13151879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6174-3DCC-E5F9-530A-13C3FB249F8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C6E1AA-8DBD-7185-471A-5477EC96B2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556373-7BB3-A29A-8BBE-A3210D26AD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A356D1-C647-488B-0A90-03150CDE53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1F5BDA-C5E0-1F3B-F234-46164A2E12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C44B98-EDAE-B4F1-40CF-68F342893E68}"/>
              </a:ext>
            </a:extLst>
          </p:cNvPr>
          <p:cNvSpPr>
            <a:spLocks noGrp="1"/>
          </p:cNvSpPr>
          <p:nvPr>
            <p:ph type="dt" sz="half" idx="10"/>
          </p:nvPr>
        </p:nvSpPr>
        <p:spPr/>
        <p:txBody>
          <a:bodyPr/>
          <a:lstStyle/>
          <a:p>
            <a:fld id="{91F55C93-601A-4B24-BD1B-AB592D33FD2F}" type="datetimeFigureOut">
              <a:rPr lang="en-GB" smtClean="0"/>
              <a:t>04/06/2025</a:t>
            </a:fld>
            <a:endParaRPr lang="en-GB"/>
          </a:p>
        </p:txBody>
      </p:sp>
      <p:sp>
        <p:nvSpPr>
          <p:cNvPr id="8" name="Footer Placeholder 7">
            <a:extLst>
              <a:ext uri="{FF2B5EF4-FFF2-40B4-BE49-F238E27FC236}">
                <a16:creationId xmlns:a16="http://schemas.microsoft.com/office/drawing/2014/main" id="{105CF111-48DC-8D5F-D0FE-45809766B7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F7403E8-A82D-BC79-F030-305CF9FF88CF}"/>
              </a:ext>
            </a:extLst>
          </p:cNvPr>
          <p:cNvSpPr>
            <a:spLocks noGrp="1"/>
          </p:cNvSpPr>
          <p:nvPr>
            <p:ph type="sldNum" sz="quarter" idx="12"/>
          </p:nvPr>
        </p:nvSpPr>
        <p:spPr/>
        <p:txBody>
          <a:bodyPr/>
          <a:lstStyle/>
          <a:p>
            <a:fld id="{45C2DBB1-2873-4A51-AEF8-2D7E3818A80D}" type="slidenum">
              <a:rPr lang="en-GB" smtClean="0"/>
              <a:t>‹#›</a:t>
            </a:fld>
            <a:endParaRPr lang="en-GB"/>
          </a:p>
        </p:txBody>
      </p:sp>
    </p:spTree>
    <p:extLst>
      <p:ext uri="{BB962C8B-B14F-4D97-AF65-F5344CB8AC3E}">
        <p14:creationId xmlns:p14="http://schemas.microsoft.com/office/powerpoint/2010/main" val="1579037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5F7F2-1F7F-0C09-6594-E2278159D7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FFA35D-D5B4-CDF9-4CC0-F01D454667DD}"/>
              </a:ext>
            </a:extLst>
          </p:cNvPr>
          <p:cNvSpPr>
            <a:spLocks noGrp="1"/>
          </p:cNvSpPr>
          <p:nvPr>
            <p:ph type="dt" sz="half" idx="10"/>
          </p:nvPr>
        </p:nvSpPr>
        <p:spPr/>
        <p:txBody>
          <a:bodyPr/>
          <a:lstStyle/>
          <a:p>
            <a:fld id="{91F55C93-601A-4B24-BD1B-AB592D33FD2F}" type="datetimeFigureOut">
              <a:rPr lang="en-GB" smtClean="0"/>
              <a:t>04/06/2025</a:t>
            </a:fld>
            <a:endParaRPr lang="en-GB"/>
          </a:p>
        </p:txBody>
      </p:sp>
      <p:sp>
        <p:nvSpPr>
          <p:cNvPr id="4" name="Footer Placeholder 3">
            <a:extLst>
              <a:ext uri="{FF2B5EF4-FFF2-40B4-BE49-F238E27FC236}">
                <a16:creationId xmlns:a16="http://schemas.microsoft.com/office/drawing/2014/main" id="{29428A64-9458-2B29-CFFF-3B36E943AC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8469E59-0135-4DE6-B69E-DE7CD669AC0A}"/>
              </a:ext>
            </a:extLst>
          </p:cNvPr>
          <p:cNvSpPr>
            <a:spLocks noGrp="1"/>
          </p:cNvSpPr>
          <p:nvPr>
            <p:ph type="sldNum" sz="quarter" idx="12"/>
          </p:nvPr>
        </p:nvSpPr>
        <p:spPr/>
        <p:txBody>
          <a:bodyPr/>
          <a:lstStyle/>
          <a:p>
            <a:fld id="{45C2DBB1-2873-4A51-AEF8-2D7E3818A80D}" type="slidenum">
              <a:rPr lang="en-GB" smtClean="0"/>
              <a:t>‹#›</a:t>
            </a:fld>
            <a:endParaRPr lang="en-GB"/>
          </a:p>
        </p:txBody>
      </p:sp>
    </p:spTree>
    <p:extLst>
      <p:ext uri="{BB962C8B-B14F-4D97-AF65-F5344CB8AC3E}">
        <p14:creationId xmlns:p14="http://schemas.microsoft.com/office/powerpoint/2010/main" val="2125216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71EF53-9CFD-20ED-B4FC-3440B27D1841}"/>
              </a:ext>
            </a:extLst>
          </p:cNvPr>
          <p:cNvSpPr>
            <a:spLocks noGrp="1"/>
          </p:cNvSpPr>
          <p:nvPr>
            <p:ph type="dt" sz="half" idx="10"/>
          </p:nvPr>
        </p:nvSpPr>
        <p:spPr/>
        <p:txBody>
          <a:bodyPr/>
          <a:lstStyle/>
          <a:p>
            <a:fld id="{91F55C93-601A-4B24-BD1B-AB592D33FD2F}" type="datetimeFigureOut">
              <a:rPr lang="en-GB" smtClean="0"/>
              <a:t>04/06/2025</a:t>
            </a:fld>
            <a:endParaRPr lang="en-GB"/>
          </a:p>
        </p:txBody>
      </p:sp>
      <p:sp>
        <p:nvSpPr>
          <p:cNvPr id="3" name="Footer Placeholder 2">
            <a:extLst>
              <a:ext uri="{FF2B5EF4-FFF2-40B4-BE49-F238E27FC236}">
                <a16:creationId xmlns:a16="http://schemas.microsoft.com/office/drawing/2014/main" id="{BED29D8A-D08C-D9B6-96C6-984A68EFE5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848786-C49C-3B44-2231-5D0FD4A9CBC2}"/>
              </a:ext>
            </a:extLst>
          </p:cNvPr>
          <p:cNvSpPr>
            <a:spLocks noGrp="1"/>
          </p:cNvSpPr>
          <p:nvPr>
            <p:ph type="sldNum" sz="quarter" idx="12"/>
          </p:nvPr>
        </p:nvSpPr>
        <p:spPr/>
        <p:txBody>
          <a:bodyPr/>
          <a:lstStyle/>
          <a:p>
            <a:fld id="{45C2DBB1-2873-4A51-AEF8-2D7E3818A80D}" type="slidenum">
              <a:rPr lang="en-GB" smtClean="0"/>
              <a:t>‹#›</a:t>
            </a:fld>
            <a:endParaRPr lang="en-GB"/>
          </a:p>
        </p:txBody>
      </p:sp>
    </p:spTree>
    <p:extLst>
      <p:ext uri="{BB962C8B-B14F-4D97-AF65-F5344CB8AC3E}">
        <p14:creationId xmlns:p14="http://schemas.microsoft.com/office/powerpoint/2010/main" val="22387093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C0CA-D81C-FDFC-C4BC-DE5804B00A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A89A4E-6D1A-BD09-D07F-6734B7B631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71202A-98D3-636A-7977-F5EC03CEC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08F79-26BC-625C-F48A-D929F5A88FB3}"/>
              </a:ext>
            </a:extLst>
          </p:cNvPr>
          <p:cNvSpPr>
            <a:spLocks noGrp="1"/>
          </p:cNvSpPr>
          <p:nvPr>
            <p:ph type="dt" sz="half" idx="10"/>
          </p:nvPr>
        </p:nvSpPr>
        <p:spPr/>
        <p:txBody>
          <a:bodyPr/>
          <a:lstStyle/>
          <a:p>
            <a:fld id="{91F55C93-601A-4B24-BD1B-AB592D33FD2F}" type="datetimeFigureOut">
              <a:rPr lang="en-GB" smtClean="0"/>
              <a:t>04/06/2025</a:t>
            </a:fld>
            <a:endParaRPr lang="en-GB"/>
          </a:p>
        </p:txBody>
      </p:sp>
      <p:sp>
        <p:nvSpPr>
          <p:cNvPr id="6" name="Footer Placeholder 5">
            <a:extLst>
              <a:ext uri="{FF2B5EF4-FFF2-40B4-BE49-F238E27FC236}">
                <a16:creationId xmlns:a16="http://schemas.microsoft.com/office/drawing/2014/main" id="{F46C7F20-D9F7-7E01-BBC1-A3B9E7CF0E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6C99C6-690F-2F33-D84A-2A59102FAC83}"/>
              </a:ext>
            </a:extLst>
          </p:cNvPr>
          <p:cNvSpPr>
            <a:spLocks noGrp="1"/>
          </p:cNvSpPr>
          <p:nvPr>
            <p:ph type="sldNum" sz="quarter" idx="12"/>
          </p:nvPr>
        </p:nvSpPr>
        <p:spPr/>
        <p:txBody>
          <a:bodyPr/>
          <a:lstStyle/>
          <a:p>
            <a:fld id="{45C2DBB1-2873-4A51-AEF8-2D7E3818A80D}" type="slidenum">
              <a:rPr lang="en-GB" smtClean="0"/>
              <a:t>‹#›</a:t>
            </a:fld>
            <a:endParaRPr lang="en-GB"/>
          </a:p>
        </p:txBody>
      </p:sp>
    </p:spTree>
    <p:extLst>
      <p:ext uri="{BB962C8B-B14F-4D97-AF65-F5344CB8AC3E}">
        <p14:creationId xmlns:p14="http://schemas.microsoft.com/office/powerpoint/2010/main" val="611287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1DBE-34F8-C4A1-512D-A6F113EB9B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62C96F-879E-664E-25AD-9F47692AEB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F5A2D3-0E0C-7F19-A3C1-D321402B4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F20B7-051A-C53B-13D9-C854D473C3E0}"/>
              </a:ext>
            </a:extLst>
          </p:cNvPr>
          <p:cNvSpPr>
            <a:spLocks noGrp="1"/>
          </p:cNvSpPr>
          <p:nvPr>
            <p:ph type="dt" sz="half" idx="10"/>
          </p:nvPr>
        </p:nvSpPr>
        <p:spPr/>
        <p:txBody>
          <a:bodyPr/>
          <a:lstStyle/>
          <a:p>
            <a:fld id="{91F55C93-601A-4B24-BD1B-AB592D33FD2F}" type="datetimeFigureOut">
              <a:rPr lang="en-GB" smtClean="0"/>
              <a:t>04/06/2025</a:t>
            </a:fld>
            <a:endParaRPr lang="en-GB"/>
          </a:p>
        </p:txBody>
      </p:sp>
      <p:sp>
        <p:nvSpPr>
          <p:cNvPr id="6" name="Footer Placeholder 5">
            <a:extLst>
              <a:ext uri="{FF2B5EF4-FFF2-40B4-BE49-F238E27FC236}">
                <a16:creationId xmlns:a16="http://schemas.microsoft.com/office/drawing/2014/main" id="{A1346482-6B29-1087-3D33-C5F4A0BB3D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6234B6-A3D8-E75C-2D86-14B1C1BE6CF5}"/>
              </a:ext>
            </a:extLst>
          </p:cNvPr>
          <p:cNvSpPr>
            <a:spLocks noGrp="1"/>
          </p:cNvSpPr>
          <p:nvPr>
            <p:ph type="sldNum" sz="quarter" idx="12"/>
          </p:nvPr>
        </p:nvSpPr>
        <p:spPr/>
        <p:txBody>
          <a:bodyPr/>
          <a:lstStyle/>
          <a:p>
            <a:fld id="{45C2DBB1-2873-4A51-AEF8-2D7E3818A80D}" type="slidenum">
              <a:rPr lang="en-GB" smtClean="0"/>
              <a:t>‹#›</a:t>
            </a:fld>
            <a:endParaRPr lang="en-GB"/>
          </a:p>
        </p:txBody>
      </p:sp>
    </p:spTree>
    <p:extLst>
      <p:ext uri="{BB962C8B-B14F-4D97-AF65-F5344CB8AC3E}">
        <p14:creationId xmlns:p14="http://schemas.microsoft.com/office/powerpoint/2010/main" val="4920092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72EE-C6E0-FD75-EDE7-A01C895BDD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FBF2D1-49CC-2F5C-00E2-A937797234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BF5825-3A5D-AA19-89B3-7FFABC3CC4F2}"/>
              </a:ext>
            </a:extLst>
          </p:cNvPr>
          <p:cNvSpPr>
            <a:spLocks noGrp="1"/>
          </p:cNvSpPr>
          <p:nvPr>
            <p:ph type="dt" sz="half" idx="10"/>
          </p:nvPr>
        </p:nvSpPr>
        <p:spPr/>
        <p:txBody>
          <a:bodyPr/>
          <a:lstStyle/>
          <a:p>
            <a:fld id="{91F55C93-601A-4B24-BD1B-AB592D33FD2F}" type="datetimeFigureOut">
              <a:rPr lang="en-GB" smtClean="0"/>
              <a:t>04/06/2025</a:t>
            </a:fld>
            <a:endParaRPr lang="en-GB"/>
          </a:p>
        </p:txBody>
      </p:sp>
      <p:sp>
        <p:nvSpPr>
          <p:cNvPr id="5" name="Footer Placeholder 4">
            <a:extLst>
              <a:ext uri="{FF2B5EF4-FFF2-40B4-BE49-F238E27FC236}">
                <a16:creationId xmlns:a16="http://schemas.microsoft.com/office/drawing/2014/main" id="{085A2185-1FF0-B093-54E1-7BF18D68E4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0CAFE6-40A9-F4A0-FAAF-6873B26E2672}"/>
              </a:ext>
            </a:extLst>
          </p:cNvPr>
          <p:cNvSpPr>
            <a:spLocks noGrp="1"/>
          </p:cNvSpPr>
          <p:nvPr>
            <p:ph type="sldNum" sz="quarter" idx="12"/>
          </p:nvPr>
        </p:nvSpPr>
        <p:spPr/>
        <p:txBody>
          <a:bodyPr/>
          <a:lstStyle/>
          <a:p>
            <a:fld id="{45C2DBB1-2873-4A51-AEF8-2D7E3818A80D}" type="slidenum">
              <a:rPr lang="en-GB" smtClean="0"/>
              <a:t>‹#›</a:t>
            </a:fld>
            <a:endParaRPr lang="en-GB"/>
          </a:p>
        </p:txBody>
      </p:sp>
    </p:spTree>
    <p:extLst>
      <p:ext uri="{BB962C8B-B14F-4D97-AF65-F5344CB8AC3E}">
        <p14:creationId xmlns:p14="http://schemas.microsoft.com/office/powerpoint/2010/main" val="3455519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3136F6-4A3A-E76A-FF6A-32E264A52B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1A7B07-A798-CAD9-F05E-16A96E6CCB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235A49-4F46-1930-28A3-0A9D238D18C2}"/>
              </a:ext>
            </a:extLst>
          </p:cNvPr>
          <p:cNvSpPr>
            <a:spLocks noGrp="1"/>
          </p:cNvSpPr>
          <p:nvPr>
            <p:ph type="dt" sz="half" idx="10"/>
          </p:nvPr>
        </p:nvSpPr>
        <p:spPr/>
        <p:txBody>
          <a:bodyPr/>
          <a:lstStyle/>
          <a:p>
            <a:fld id="{91F55C93-601A-4B24-BD1B-AB592D33FD2F}" type="datetimeFigureOut">
              <a:rPr lang="en-GB" smtClean="0"/>
              <a:t>04/06/2025</a:t>
            </a:fld>
            <a:endParaRPr lang="en-GB"/>
          </a:p>
        </p:txBody>
      </p:sp>
      <p:sp>
        <p:nvSpPr>
          <p:cNvPr id="5" name="Footer Placeholder 4">
            <a:extLst>
              <a:ext uri="{FF2B5EF4-FFF2-40B4-BE49-F238E27FC236}">
                <a16:creationId xmlns:a16="http://schemas.microsoft.com/office/drawing/2014/main" id="{E244983F-8A30-D9C7-0882-DC84A541B9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3ADAEC-FDA6-77DA-0320-1A6FED9AC2E5}"/>
              </a:ext>
            </a:extLst>
          </p:cNvPr>
          <p:cNvSpPr>
            <a:spLocks noGrp="1"/>
          </p:cNvSpPr>
          <p:nvPr>
            <p:ph type="sldNum" sz="quarter" idx="12"/>
          </p:nvPr>
        </p:nvSpPr>
        <p:spPr/>
        <p:txBody>
          <a:bodyPr/>
          <a:lstStyle/>
          <a:p>
            <a:fld id="{45C2DBB1-2873-4A51-AEF8-2D7E3818A80D}" type="slidenum">
              <a:rPr lang="en-GB" smtClean="0"/>
              <a:t>‹#›</a:t>
            </a:fld>
            <a:endParaRPr lang="en-GB"/>
          </a:p>
        </p:txBody>
      </p:sp>
    </p:spTree>
    <p:extLst>
      <p:ext uri="{BB962C8B-B14F-4D97-AF65-F5344CB8AC3E}">
        <p14:creationId xmlns:p14="http://schemas.microsoft.com/office/powerpoint/2010/main" val="14137542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B280F88-B558-48CB-8107-8D8DF3D1ED37}"/>
              </a:ext>
            </a:extLst>
          </p:cNvPr>
          <p:cNvSpPr>
            <a:spLocks noGrp="1"/>
          </p:cNvSpPr>
          <p:nvPr>
            <p:ph type="clipArt" sz="quarter" idx="10"/>
          </p:nvPr>
        </p:nvSpPr>
        <p:spPr>
          <a:xfrm>
            <a:off x="0" y="259168"/>
            <a:ext cx="12192000" cy="5024761"/>
          </a:xfrm>
          <a:prstGeom prst="rect">
            <a:avLst/>
          </a:prstGeom>
        </p:spPr>
        <p:txBody>
          <a:bodyPr/>
          <a:lstStyle/>
          <a:p>
            <a:endParaRPr lang="en-GB"/>
          </a:p>
        </p:txBody>
      </p:sp>
      <p:sp>
        <p:nvSpPr>
          <p:cNvPr id="5" name="Title 7">
            <a:extLst>
              <a:ext uri="{FF2B5EF4-FFF2-40B4-BE49-F238E27FC236}">
                <a16:creationId xmlns:a16="http://schemas.microsoft.com/office/drawing/2014/main" id="{D6CE58A3-4925-44E9-AF4A-87A1DD6A226B}"/>
              </a:ext>
            </a:extLst>
          </p:cNvPr>
          <p:cNvSpPr>
            <a:spLocks noGrp="1"/>
          </p:cNvSpPr>
          <p:nvPr>
            <p:ph type="title" hasCustomPrompt="1"/>
          </p:nvPr>
        </p:nvSpPr>
        <p:spPr>
          <a:xfrm>
            <a:off x="957440" y="5601810"/>
            <a:ext cx="9419707" cy="997022"/>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a:t>Title slide</a:t>
            </a:r>
            <a:endParaRPr lang="en-GB"/>
          </a:p>
        </p:txBody>
      </p:sp>
      <p:sp>
        <p:nvSpPr>
          <p:cNvPr id="2" name="AutoShape 2">
            <a:extLst>
              <a:ext uri="{FF2B5EF4-FFF2-40B4-BE49-F238E27FC236}">
                <a16:creationId xmlns:a16="http://schemas.microsoft.com/office/drawing/2014/main" id="{FADBBD96-0EA8-48E9-AB78-088F8AB895AF}"/>
              </a:ext>
            </a:extLst>
          </p:cNvPr>
          <p:cNvSpPr>
            <a:spLocks noChangeAspect="1" noChangeArrowheads="1"/>
          </p:cNvSpPr>
          <p:nvPr userDrawn="1"/>
        </p:nvSpPr>
        <p:spPr bwMode="auto">
          <a:xfrm>
            <a:off x="5162550" y="3086099"/>
            <a:ext cx="3729202" cy="13699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45812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BFD19B-98AF-EACA-974C-02E94A9DC743}"/>
              </a:ext>
            </a:extLst>
          </p:cNvPr>
          <p:cNvSpPr>
            <a:spLocks noGrp="1"/>
          </p:cNvSpPr>
          <p:nvPr>
            <p:ph type="dt" sz="half" idx="10"/>
          </p:nvPr>
        </p:nvSpPr>
        <p:spPr/>
        <p:txBody>
          <a:bodyPr/>
          <a:lstStyle/>
          <a:p>
            <a:fld id="{ABDA1E04-BADE-447A-B077-142A670991FC}" type="datetimeFigureOut">
              <a:rPr lang="en-GB" smtClean="0"/>
              <a:t>04/06/2025</a:t>
            </a:fld>
            <a:endParaRPr lang="en-GB"/>
          </a:p>
        </p:txBody>
      </p:sp>
      <p:sp>
        <p:nvSpPr>
          <p:cNvPr id="3" name="Footer Placeholder 2">
            <a:extLst>
              <a:ext uri="{FF2B5EF4-FFF2-40B4-BE49-F238E27FC236}">
                <a16:creationId xmlns:a16="http://schemas.microsoft.com/office/drawing/2014/main" id="{42839860-557A-7FAB-9818-23FC108523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A7A6D2-6624-507D-8B71-B8F3A0A47067}"/>
              </a:ext>
            </a:extLst>
          </p:cNvPr>
          <p:cNvSpPr>
            <a:spLocks noGrp="1"/>
          </p:cNvSpPr>
          <p:nvPr>
            <p:ph type="sldNum" sz="quarter" idx="12"/>
          </p:nvPr>
        </p:nvSpPr>
        <p:spPr/>
        <p:txBody>
          <a:bodyPr/>
          <a:lstStyle/>
          <a:p>
            <a:fld id="{F4152C5F-633D-4336-9F91-45C1E07F6473}" type="slidenum">
              <a:rPr lang="en-GB" smtClean="0"/>
              <a:t>‹#›</a:t>
            </a:fld>
            <a:endParaRPr lang="en-GB"/>
          </a:p>
        </p:txBody>
      </p:sp>
    </p:spTree>
    <p:extLst>
      <p:ext uri="{BB962C8B-B14F-4D97-AF65-F5344CB8AC3E}">
        <p14:creationId xmlns:p14="http://schemas.microsoft.com/office/powerpoint/2010/main" val="293752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4E47A-919D-9885-FB3E-30F36946EA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045120-CFAC-44F5-352B-DCA6F51E63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0511AB-5B8E-BC4C-0AD1-4E23F128D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5D5417-4BF9-1E41-6762-3347BE7A02A8}"/>
              </a:ext>
            </a:extLst>
          </p:cNvPr>
          <p:cNvSpPr>
            <a:spLocks noGrp="1"/>
          </p:cNvSpPr>
          <p:nvPr>
            <p:ph type="dt" sz="half" idx="10"/>
          </p:nvPr>
        </p:nvSpPr>
        <p:spPr/>
        <p:txBody>
          <a:bodyPr/>
          <a:lstStyle/>
          <a:p>
            <a:fld id="{ABDA1E04-BADE-447A-B077-142A670991FC}" type="datetimeFigureOut">
              <a:rPr lang="en-GB" smtClean="0"/>
              <a:t>04/06/2025</a:t>
            </a:fld>
            <a:endParaRPr lang="en-GB"/>
          </a:p>
        </p:txBody>
      </p:sp>
      <p:sp>
        <p:nvSpPr>
          <p:cNvPr id="6" name="Footer Placeholder 5">
            <a:extLst>
              <a:ext uri="{FF2B5EF4-FFF2-40B4-BE49-F238E27FC236}">
                <a16:creationId xmlns:a16="http://schemas.microsoft.com/office/drawing/2014/main" id="{8871627C-5799-64CC-CC72-B02758C27F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7CC63A-DBF8-782E-2859-F7F00306FCA5}"/>
              </a:ext>
            </a:extLst>
          </p:cNvPr>
          <p:cNvSpPr>
            <a:spLocks noGrp="1"/>
          </p:cNvSpPr>
          <p:nvPr>
            <p:ph type="sldNum" sz="quarter" idx="12"/>
          </p:nvPr>
        </p:nvSpPr>
        <p:spPr/>
        <p:txBody>
          <a:bodyPr/>
          <a:lstStyle/>
          <a:p>
            <a:fld id="{F4152C5F-633D-4336-9F91-45C1E07F6473}" type="slidenum">
              <a:rPr lang="en-GB" smtClean="0"/>
              <a:t>‹#›</a:t>
            </a:fld>
            <a:endParaRPr lang="en-GB"/>
          </a:p>
        </p:txBody>
      </p:sp>
    </p:spTree>
    <p:extLst>
      <p:ext uri="{BB962C8B-B14F-4D97-AF65-F5344CB8AC3E}">
        <p14:creationId xmlns:p14="http://schemas.microsoft.com/office/powerpoint/2010/main" val="1047484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AF582-6B18-8E59-285D-B82AD52BC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558E25-AA6F-ABC0-ED90-9FE63E843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055D4BC-F032-B2DD-93C9-2F976971DD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D0DE7-23E2-F5D6-92FB-738726129731}"/>
              </a:ext>
            </a:extLst>
          </p:cNvPr>
          <p:cNvSpPr>
            <a:spLocks noGrp="1"/>
          </p:cNvSpPr>
          <p:nvPr>
            <p:ph type="dt" sz="half" idx="10"/>
          </p:nvPr>
        </p:nvSpPr>
        <p:spPr/>
        <p:txBody>
          <a:bodyPr/>
          <a:lstStyle/>
          <a:p>
            <a:fld id="{ABDA1E04-BADE-447A-B077-142A670991FC}" type="datetimeFigureOut">
              <a:rPr lang="en-GB" smtClean="0"/>
              <a:t>04/06/2025</a:t>
            </a:fld>
            <a:endParaRPr lang="en-GB"/>
          </a:p>
        </p:txBody>
      </p:sp>
      <p:sp>
        <p:nvSpPr>
          <p:cNvPr id="6" name="Footer Placeholder 5">
            <a:extLst>
              <a:ext uri="{FF2B5EF4-FFF2-40B4-BE49-F238E27FC236}">
                <a16:creationId xmlns:a16="http://schemas.microsoft.com/office/drawing/2014/main" id="{88CA29D5-CD33-63C9-5F1B-2DBF80DFB6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A0C5B4-EB07-C9BC-11CA-B9D6A3C0C28F}"/>
              </a:ext>
            </a:extLst>
          </p:cNvPr>
          <p:cNvSpPr>
            <a:spLocks noGrp="1"/>
          </p:cNvSpPr>
          <p:nvPr>
            <p:ph type="sldNum" sz="quarter" idx="12"/>
          </p:nvPr>
        </p:nvSpPr>
        <p:spPr/>
        <p:txBody>
          <a:bodyPr/>
          <a:lstStyle/>
          <a:p>
            <a:fld id="{F4152C5F-633D-4336-9F91-45C1E07F6473}" type="slidenum">
              <a:rPr lang="en-GB" smtClean="0"/>
              <a:t>‹#›</a:t>
            </a:fld>
            <a:endParaRPr lang="en-GB"/>
          </a:p>
        </p:txBody>
      </p:sp>
    </p:spTree>
    <p:extLst>
      <p:ext uri="{BB962C8B-B14F-4D97-AF65-F5344CB8AC3E}">
        <p14:creationId xmlns:p14="http://schemas.microsoft.com/office/powerpoint/2010/main" val="3932822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theme" Target="../theme/theme4.xml"/><Relationship Id="rId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2.xml"/><Relationship Id="rId7"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96AFC-838D-F738-5FEF-1DE3D304A6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F9746E-571E-6510-1C15-6E987D6F8D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C0AC8C-0F30-E36F-9642-462D268C44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DA1E04-BADE-447A-B077-142A670991FC}" type="datetimeFigureOut">
              <a:rPr lang="en-GB" smtClean="0"/>
              <a:t>04/06/2025</a:t>
            </a:fld>
            <a:endParaRPr lang="en-GB"/>
          </a:p>
        </p:txBody>
      </p:sp>
      <p:sp>
        <p:nvSpPr>
          <p:cNvPr id="5" name="Footer Placeholder 4">
            <a:extLst>
              <a:ext uri="{FF2B5EF4-FFF2-40B4-BE49-F238E27FC236}">
                <a16:creationId xmlns:a16="http://schemas.microsoft.com/office/drawing/2014/main" id="{6234AA39-2BFB-BB3E-77C4-0D8CF6D46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05BCFB-EEFB-5F36-5C03-B2F2CD097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52C5F-633D-4336-9F91-45C1E07F6473}" type="slidenum">
              <a:rPr lang="en-GB" smtClean="0"/>
              <a:t>‹#›</a:t>
            </a:fld>
            <a:endParaRPr lang="en-GB"/>
          </a:p>
        </p:txBody>
      </p:sp>
    </p:spTree>
    <p:extLst>
      <p:ext uri="{BB962C8B-B14F-4D97-AF65-F5344CB8AC3E}">
        <p14:creationId xmlns:p14="http://schemas.microsoft.com/office/powerpoint/2010/main" val="13272943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0D60D-C105-8297-2FCA-7B8F7F9705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CDDB37-3248-A661-A222-3FEEA74B4A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CE59F4-658A-7383-80E5-026CFDE771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BA8B0-49E3-4AFB-93E1-9F160E038B7E}" type="datetimeFigureOut">
              <a:rPr lang="en-GB" smtClean="0"/>
              <a:t>04/06/2025</a:t>
            </a:fld>
            <a:endParaRPr lang="en-GB"/>
          </a:p>
        </p:txBody>
      </p:sp>
      <p:sp>
        <p:nvSpPr>
          <p:cNvPr id="5" name="Footer Placeholder 4">
            <a:extLst>
              <a:ext uri="{FF2B5EF4-FFF2-40B4-BE49-F238E27FC236}">
                <a16:creationId xmlns:a16="http://schemas.microsoft.com/office/drawing/2014/main" id="{CCE9F475-154E-9178-186F-FE5F03578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EA39CA-5EAD-7B03-F289-9D17E02472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B6905-2111-4D40-A341-699DD923DA2F}" type="slidenum">
              <a:rPr lang="en-GB" smtClean="0"/>
              <a:t>‹#›</a:t>
            </a:fld>
            <a:endParaRPr lang="en-GB"/>
          </a:p>
        </p:txBody>
      </p:sp>
    </p:spTree>
    <p:extLst>
      <p:ext uri="{BB962C8B-B14F-4D97-AF65-F5344CB8AC3E}">
        <p14:creationId xmlns:p14="http://schemas.microsoft.com/office/powerpoint/2010/main" val="23502920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54" r:id="rId12"/>
    <p:sldLayoutId id="21474837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48E2D-C388-6657-4251-E51F346CA1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1ECB55-B3E1-9242-AD6E-B11882BE7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ED0E4A-1608-A594-B6EC-DF729E3843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4F665-5FFC-4762-82E0-77F11780869A}" type="datetimeFigureOut">
              <a:rPr lang="en-GB" smtClean="0"/>
              <a:t>04/06/2025</a:t>
            </a:fld>
            <a:endParaRPr lang="en-GB"/>
          </a:p>
        </p:txBody>
      </p:sp>
      <p:sp>
        <p:nvSpPr>
          <p:cNvPr id="5" name="Footer Placeholder 4">
            <a:extLst>
              <a:ext uri="{FF2B5EF4-FFF2-40B4-BE49-F238E27FC236}">
                <a16:creationId xmlns:a16="http://schemas.microsoft.com/office/drawing/2014/main" id="{EC40283B-765B-D090-6AB5-7392170269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4FA1B2-9BB7-7EC1-300E-C280C9E47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C2156-B9AB-4809-9F18-B25E50C19FA3}" type="slidenum">
              <a:rPr lang="en-GB" smtClean="0"/>
              <a:t>‹#›</a:t>
            </a:fld>
            <a:endParaRPr lang="en-GB"/>
          </a:p>
        </p:txBody>
      </p:sp>
    </p:spTree>
    <p:extLst>
      <p:ext uri="{BB962C8B-B14F-4D97-AF65-F5344CB8AC3E}">
        <p14:creationId xmlns:p14="http://schemas.microsoft.com/office/powerpoint/2010/main" val="411367880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57" r:id="rId12"/>
    <p:sldLayoutId id="2147483758"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783B83-5D50-43A0-8A80-F140B07CFD85}"/>
              </a:ext>
            </a:extLst>
          </p:cNvPr>
          <p:cNvSpPr/>
          <p:nvPr userDrawn="1"/>
        </p:nvSpPr>
        <p:spPr>
          <a:xfrm>
            <a:off x="1" y="5113538"/>
            <a:ext cx="12192000" cy="1744465"/>
          </a:xfrm>
          <a:prstGeom prst="rect">
            <a:avLst/>
          </a:prstGeom>
          <a:solidFill>
            <a:srgbClr val="2B434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p>
        </p:txBody>
      </p:sp>
      <p:pic>
        <p:nvPicPr>
          <p:cNvPr id="4" name="Picture 3">
            <a:extLst>
              <a:ext uri="{FF2B5EF4-FFF2-40B4-BE49-F238E27FC236}">
                <a16:creationId xmlns:a16="http://schemas.microsoft.com/office/drawing/2014/main" id="{D05D4A6A-B7FA-4915-A2F2-079B0D63F5C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022767"/>
            <a:ext cx="12192000" cy="181542"/>
          </a:xfrm>
          <a:prstGeom prst="rect">
            <a:avLst/>
          </a:prstGeom>
        </p:spPr>
      </p:pic>
    </p:spTree>
    <p:extLst>
      <p:ext uri="{BB962C8B-B14F-4D97-AF65-F5344CB8AC3E}">
        <p14:creationId xmlns:p14="http://schemas.microsoft.com/office/powerpoint/2010/main" val="95829565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810"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783B83-5D50-43A0-8A80-F140B07CFD85}"/>
              </a:ext>
            </a:extLst>
          </p:cNvPr>
          <p:cNvSpPr/>
          <p:nvPr userDrawn="1"/>
        </p:nvSpPr>
        <p:spPr>
          <a:xfrm>
            <a:off x="1" y="5113538"/>
            <a:ext cx="12192000" cy="1744465"/>
          </a:xfrm>
          <a:prstGeom prst="rect">
            <a:avLst/>
          </a:prstGeom>
          <a:solidFill>
            <a:srgbClr val="2B434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a:p>
        </p:txBody>
      </p:sp>
      <p:pic>
        <p:nvPicPr>
          <p:cNvPr id="4" name="Picture 3">
            <a:extLst>
              <a:ext uri="{FF2B5EF4-FFF2-40B4-BE49-F238E27FC236}">
                <a16:creationId xmlns:a16="http://schemas.microsoft.com/office/drawing/2014/main" id="{D05D4A6A-B7FA-4915-A2F2-079B0D63F5C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022767"/>
            <a:ext cx="12192000" cy="181542"/>
          </a:xfrm>
          <a:prstGeom prst="rect">
            <a:avLst/>
          </a:prstGeom>
        </p:spPr>
      </p:pic>
    </p:spTree>
    <p:extLst>
      <p:ext uri="{BB962C8B-B14F-4D97-AF65-F5344CB8AC3E}">
        <p14:creationId xmlns:p14="http://schemas.microsoft.com/office/powerpoint/2010/main" val="95829565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59" r:id="rId4"/>
    <p:sldLayoutId id="2147483760" r:id="rId5"/>
    <p:sldLayoutId id="2147483761"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EE2B6-13D8-413D-6D74-A3A308D5F3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8E3AAD-7E94-51B8-6D94-7B51A5592D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E14DC9-5786-0AA2-1053-7DA05746B5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55C93-601A-4B24-BD1B-AB592D33FD2F}" type="datetimeFigureOut">
              <a:rPr lang="en-GB" smtClean="0"/>
              <a:t>04/06/2025</a:t>
            </a:fld>
            <a:endParaRPr lang="en-GB"/>
          </a:p>
        </p:txBody>
      </p:sp>
      <p:sp>
        <p:nvSpPr>
          <p:cNvPr id="5" name="Footer Placeholder 4">
            <a:extLst>
              <a:ext uri="{FF2B5EF4-FFF2-40B4-BE49-F238E27FC236}">
                <a16:creationId xmlns:a16="http://schemas.microsoft.com/office/drawing/2014/main" id="{C8E48A1D-235E-7516-3235-906B37A01E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13EA849-6CFE-FDE0-ADCF-9822453C2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2DBB1-2873-4A51-AEF8-2D7E3818A80D}" type="slidenum">
              <a:rPr lang="en-GB" smtClean="0"/>
              <a:t>‹#›</a:t>
            </a:fld>
            <a:endParaRPr lang="en-GB"/>
          </a:p>
        </p:txBody>
      </p:sp>
    </p:spTree>
    <p:extLst>
      <p:ext uri="{BB962C8B-B14F-4D97-AF65-F5344CB8AC3E}">
        <p14:creationId xmlns:p14="http://schemas.microsoft.com/office/powerpoint/2010/main" val="89129315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image" Target="../media/image25.png"/><Relationship Id="rId1" Type="http://schemas.openxmlformats.org/officeDocument/2006/relationships/slideLayout" Target="../slideLayouts/slideLayout5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25.png"/><Relationship Id="rId2" Type="http://schemas.openxmlformats.org/officeDocument/2006/relationships/image" Target="../media/image51.png"/><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25.png"/><Relationship Id="rId2" Type="http://schemas.openxmlformats.org/officeDocument/2006/relationships/image" Target="../media/image51.png"/><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s://growthhub.southmidlands.org.uk/events/" TargetMode="External"/><Relationship Id="rId2" Type="http://schemas.openxmlformats.org/officeDocument/2006/relationships/hyperlink" Target="https://growthhub.southmidlands.org.uk/success-stories/" TargetMode="External"/><Relationship Id="rId1" Type="http://schemas.openxmlformats.org/officeDocument/2006/relationships/slideLayout" Target="../slideLayouts/slideLayout57.xml"/><Relationship Id="rId5" Type="http://schemas.openxmlformats.org/officeDocument/2006/relationships/image" Target="../media/image5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2.jpeg"/><Relationship Id="rId2" Type="http://schemas.openxmlformats.org/officeDocument/2006/relationships/slideLayout" Target="../slideLayouts/slideLayout57.xml"/><Relationship Id="rId1" Type="http://schemas.openxmlformats.org/officeDocument/2006/relationships/video" Target="https://www.youtube.com/embed/6vWhaEBKMgU?start=1&amp;feature=oembed" TargetMode="Externa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svg"/><Relationship Id="rId12" Type="http://schemas.openxmlformats.org/officeDocument/2006/relationships/image" Target="../media/image7.png"/><Relationship Id="rId2" Type="http://schemas.openxmlformats.org/officeDocument/2006/relationships/image" Target="../media/image63.png"/><Relationship Id="rId1" Type="http://schemas.openxmlformats.org/officeDocument/2006/relationships/slideLayout" Target="../slideLayouts/slideLayout62.xml"/><Relationship Id="rId6" Type="http://schemas.openxmlformats.org/officeDocument/2006/relationships/image" Target="../media/image67.png"/><Relationship Id="rId11" Type="http://schemas.openxmlformats.org/officeDocument/2006/relationships/image" Target="../media/image52.svg"/><Relationship Id="rId5" Type="http://schemas.openxmlformats.org/officeDocument/2006/relationships/image" Target="../media/image66.svg"/><Relationship Id="rId10" Type="http://schemas.openxmlformats.org/officeDocument/2006/relationships/image" Target="../media/image51.png"/><Relationship Id="rId4" Type="http://schemas.openxmlformats.org/officeDocument/2006/relationships/image" Target="../media/image65.png"/><Relationship Id="rId9" Type="http://schemas.openxmlformats.org/officeDocument/2006/relationships/image" Target="../media/image70.sv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7.pn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sv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microsoft.com/office/2007/relationships/hdphoto" Target="../media/hdphoto1.wdp"/><Relationship Id="rId9"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4.png"/><Relationship Id="rId7"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62.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10">
            <a:extLst>
              <a:ext uri="{FF2B5EF4-FFF2-40B4-BE49-F238E27FC236}">
                <a16:creationId xmlns:a16="http://schemas.microsoft.com/office/drawing/2014/main" id="{7184BE5B-DF59-9095-E19C-E24D7D3D5564}"/>
              </a:ext>
            </a:extLst>
          </p:cNvPr>
          <p:cNvSpPr>
            <a:spLocks/>
          </p:cNvSpPr>
          <p:nvPr/>
        </p:nvSpPr>
        <p:spPr>
          <a:xfrm>
            <a:off x="6029325" y="-734789"/>
            <a:ext cx="8821552" cy="8588415"/>
          </a:xfrm>
          <a:custGeom>
            <a:avLst/>
            <a:gdLst>
              <a:gd name="connsiteX0" fmla="*/ 0 w 8821552"/>
              <a:gd name="connsiteY0" fmla="*/ 5348288 h 10696575"/>
              <a:gd name="connsiteX1" fmla="*/ 4410776 w 8821552"/>
              <a:gd name="connsiteY1" fmla="*/ 0 h 10696575"/>
              <a:gd name="connsiteX2" fmla="*/ 8821552 w 8821552"/>
              <a:gd name="connsiteY2" fmla="*/ 5348288 h 10696575"/>
              <a:gd name="connsiteX3" fmla="*/ 4410776 w 8821552"/>
              <a:gd name="connsiteY3" fmla="*/ 10696576 h 10696575"/>
              <a:gd name="connsiteX4" fmla="*/ 0 w 8821552"/>
              <a:gd name="connsiteY4" fmla="*/ 5348288 h 10696575"/>
              <a:gd name="connsiteX0" fmla="*/ 47419 w 8868971"/>
              <a:gd name="connsiteY0" fmla="*/ 3717608 h 9065896"/>
              <a:gd name="connsiteX1" fmla="*/ 2949435 w 8868971"/>
              <a:gd name="connsiteY1" fmla="*/ 0 h 9065896"/>
              <a:gd name="connsiteX2" fmla="*/ 8868971 w 8868971"/>
              <a:gd name="connsiteY2" fmla="*/ 3717608 h 9065896"/>
              <a:gd name="connsiteX3" fmla="*/ 4458195 w 8868971"/>
              <a:gd name="connsiteY3" fmla="*/ 9065896 h 9065896"/>
              <a:gd name="connsiteX4" fmla="*/ 47419 w 8868971"/>
              <a:gd name="connsiteY4" fmla="*/ 3717608 h 9065896"/>
              <a:gd name="connsiteX0" fmla="*/ 0 w 8821552"/>
              <a:gd name="connsiteY0" fmla="*/ 3717608 h 6993256"/>
              <a:gd name="connsiteX1" fmla="*/ 2902016 w 8821552"/>
              <a:gd name="connsiteY1" fmla="*/ 0 h 6993256"/>
              <a:gd name="connsiteX2" fmla="*/ 8821552 w 8821552"/>
              <a:gd name="connsiteY2" fmla="*/ 3717608 h 6993256"/>
              <a:gd name="connsiteX3" fmla="*/ 2902016 w 8821552"/>
              <a:gd name="connsiteY3" fmla="*/ 6993256 h 6993256"/>
              <a:gd name="connsiteX4" fmla="*/ 0 w 8821552"/>
              <a:gd name="connsiteY4" fmla="*/ 3717608 h 6993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1552" h="6993256">
                <a:moveTo>
                  <a:pt x="0" y="3717608"/>
                </a:moveTo>
                <a:cubicBezTo>
                  <a:pt x="0" y="2552065"/>
                  <a:pt x="466012" y="0"/>
                  <a:pt x="2902016" y="0"/>
                </a:cubicBezTo>
                <a:cubicBezTo>
                  <a:pt x="5338020" y="0"/>
                  <a:pt x="8821552" y="763830"/>
                  <a:pt x="8821552" y="3717608"/>
                </a:cubicBezTo>
                <a:cubicBezTo>
                  <a:pt x="8821552" y="6671386"/>
                  <a:pt x="5338020" y="6993256"/>
                  <a:pt x="2902016" y="6993256"/>
                </a:cubicBezTo>
                <a:cubicBezTo>
                  <a:pt x="466012" y="6993256"/>
                  <a:pt x="0" y="4883151"/>
                  <a:pt x="0" y="3717608"/>
                </a:cubicBezTo>
                <a:close/>
              </a:path>
            </a:pathLst>
          </a:custGeom>
          <a:solidFill>
            <a:srgbClr val="AD007A"/>
          </a:solidFill>
          <a:ln>
            <a:solidFill>
              <a:srgbClr val="AD00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pic>
        <p:nvPicPr>
          <p:cNvPr id="6" name="Picture 5">
            <a:extLst>
              <a:ext uri="{FF2B5EF4-FFF2-40B4-BE49-F238E27FC236}">
                <a16:creationId xmlns:a16="http://schemas.microsoft.com/office/drawing/2014/main" id="{937F3D30-C447-FF56-2619-53E10C843BB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8788" y="555304"/>
            <a:ext cx="3893597" cy="1084540"/>
          </a:xfrm>
          <a:prstGeom prst="rect">
            <a:avLst/>
          </a:prstGeom>
        </p:spPr>
      </p:pic>
      <p:sp>
        <p:nvSpPr>
          <p:cNvPr id="7" name="TextBox 6">
            <a:extLst>
              <a:ext uri="{FF2B5EF4-FFF2-40B4-BE49-F238E27FC236}">
                <a16:creationId xmlns:a16="http://schemas.microsoft.com/office/drawing/2014/main" id="{E18C9A83-EAFE-64BF-6C4C-84176BD22DD5}"/>
              </a:ext>
            </a:extLst>
          </p:cNvPr>
          <p:cNvSpPr txBox="1"/>
          <p:nvPr/>
        </p:nvSpPr>
        <p:spPr>
          <a:xfrm>
            <a:off x="6824569" y="2123647"/>
            <a:ext cx="4866917" cy="1142620"/>
          </a:xfrm>
          <a:prstGeom prst="rect">
            <a:avLst/>
          </a:prstGeom>
          <a:noFill/>
        </p:spPr>
        <p:txBody>
          <a:bodyPr wrap="square" rtlCol="0">
            <a:spAutoFit/>
          </a:bodyPr>
          <a:lstStyle/>
          <a:p>
            <a:pPr algn="ctr">
              <a:lnSpc>
                <a:spcPct val="90000"/>
              </a:lnSpc>
              <a:spcAft>
                <a:spcPts val="600"/>
              </a:spcAft>
            </a:pPr>
            <a:r>
              <a:rPr lang="en-US" sz="4000" b="1" dirty="0">
                <a:solidFill>
                  <a:schemeClr val="bg1"/>
                </a:solidFill>
                <a:latin typeface="Poppins Medium" panose="00000600000000000000" pitchFamily="2" charset="0"/>
                <a:cs typeface="Poppins Medium" panose="00000600000000000000" pitchFamily="2" charset="0"/>
              </a:rPr>
              <a:t>Growth Hub Board</a:t>
            </a:r>
          </a:p>
          <a:p>
            <a:pPr>
              <a:lnSpc>
                <a:spcPct val="90000"/>
              </a:lnSpc>
              <a:spcAft>
                <a:spcPts val="600"/>
              </a:spcAft>
            </a:pPr>
            <a:r>
              <a:rPr lang="en-US" sz="3000" b="1" dirty="0">
                <a:solidFill>
                  <a:schemeClr val="bg1"/>
                </a:solidFill>
                <a:latin typeface="Poppins Medium" panose="00000600000000000000" pitchFamily="2" charset="0"/>
                <a:cs typeface="Poppins Medium" panose="00000600000000000000" pitchFamily="2" charset="0"/>
              </a:rPr>
              <a:t>9 June 2025</a:t>
            </a:r>
          </a:p>
        </p:txBody>
      </p:sp>
      <p:pic>
        <p:nvPicPr>
          <p:cNvPr id="19" name="Picture 18" descr="A person speaking to a group of people&#10;&#10;Description automatically generated">
            <a:extLst>
              <a:ext uri="{FF2B5EF4-FFF2-40B4-BE49-F238E27FC236}">
                <a16:creationId xmlns:a16="http://schemas.microsoft.com/office/drawing/2014/main" id="{CE26D286-E599-3153-FC2B-43075EAF0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166" y="2123647"/>
            <a:ext cx="6099629" cy="6099629"/>
          </a:xfrm>
          <a:prstGeom prst="rect">
            <a:avLst/>
          </a:prstGeom>
        </p:spPr>
      </p:pic>
      <p:sp>
        <p:nvSpPr>
          <p:cNvPr id="2" name="TextBox 1">
            <a:extLst>
              <a:ext uri="{FF2B5EF4-FFF2-40B4-BE49-F238E27FC236}">
                <a16:creationId xmlns:a16="http://schemas.microsoft.com/office/drawing/2014/main" id="{ACC7E8D9-5DF1-F2D2-FE95-4B05B63E3FD5}"/>
              </a:ext>
            </a:extLst>
          </p:cNvPr>
          <p:cNvSpPr txBox="1"/>
          <p:nvPr/>
        </p:nvSpPr>
        <p:spPr>
          <a:xfrm>
            <a:off x="6824569" y="5573027"/>
            <a:ext cx="5505650" cy="477054"/>
          </a:xfrm>
          <a:prstGeom prst="rect">
            <a:avLst/>
          </a:prstGeom>
          <a:noFill/>
        </p:spPr>
        <p:txBody>
          <a:bodyPr wrap="square" rtlCol="0">
            <a:spAutoFit/>
          </a:bodyPr>
          <a:lstStyle/>
          <a:p>
            <a:r>
              <a:rPr lang="en-GB" sz="2500" dirty="0">
                <a:solidFill>
                  <a:schemeClr val="bg1"/>
                </a:solidFill>
                <a:latin typeface="Poppins" panose="00000500000000000000" pitchFamily="2" charset="0"/>
                <a:cs typeface="Poppins" panose="00000500000000000000" pitchFamily="2" charset="0"/>
              </a:rPr>
              <a:t>Ruth Roan, Growth Hub Manager </a:t>
            </a:r>
          </a:p>
        </p:txBody>
      </p:sp>
    </p:spTree>
    <p:extLst>
      <p:ext uri="{BB962C8B-B14F-4D97-AF65-F5344CB8AC3E}">
        <p14:creationId xmlns:p14="http://schemas.microsoft.com/office/powerpoint/2010/main" val="1451133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66F6-FF00-42EA-E80F-00FED2A6C2A2}"/>
              </a:ext>
            </a:extLst>
          </p:cNvPr>
          <p:cNvSpPr>
            <a:spLocks noGrp="1"/>
          </p:cNvSpPr>
          <p:nvPr>
            <p:ph type="title"/>
          </p:nvPr>
        </p:nvSpPr>
        <p:spPr>
          <a:xfrm>
            <a:off x="477386" y="196545"/>
            <a:ext cx="10515600" cy="791322"/>
          </a:xfrm>
        </p:spPr>
        <p:txBody>
          <a:bodyPr>
            <a:normAutofit/>
          </a:bodyPr>
          <a:lstStyle/>
          <a:p>
            <a:r>
              <a:rPr lang="en-GB" b="1" dirty="0">
                <a:solidFill>
                  <a:srgbClr val="AD007A"/>
                </a:solidFill>
                <a:latin typeface="Poppins" panose="00000500000000000000" pitchFamily="2" charset="0"/>
                <a:cs typeface="Poppins" panose="00000500000000000000" pitchFamily="2" charset="0"/>
              </a:rPr>
              <a:t>Events and Partnership 2024/25 </a:t>
            </a:r>
          </a:p>
        </p:txBody>
      </p:sp>
      <p:sp>
        <p:nvSpPr>
          <p:cNvPr id="3" name="Content Placeholder 2">
            <a:extLst>
              <a:ext uri="{FF2B5EF4-FFF2-40B4-BE49-F238E27FC236}">
                <a16:creationId xmlns:a16="http://schemas.microsoft.com/office/drawing/2014/main" id="{C3CC6042-B464-7705-982B-3829F2070519}"/>
              </a:ext>
            </a:extLst>
          </p:cNvPr>
          <p:cNvSpPr>
            <a:spLocks noGrp="1"/>
          </p:cNvSpPr>
          <p:nvPr>
            <p:ph idx="1"/>
          </p:nvPr>
        </p:nvSpPr>
        <p:spPr>
          <a:xfrm>
            <a:off x="318247" y="1239647"/>
            <a:ext cx="6806454" cy="5308022"/>
          </a:xfrm>
        </p:spPr>
        <p:txBody>
          <a:bodyPr>
            <a:noAutofit/>
          </a:bodyPr>
          <a:lstStyle/>
          <a:p>
            <a:pPr marL="180975" lvl="0" indent="-180975">
              <a:buFont typeface="Aptos" panose="020B0004020202020204" pitchFamily="34" charset="0"/>
              <a:buChar char="-"/>
            </a:pPr>
            <a:r>
              <a:rPr lang="en-GB" sz="1850" b="1" dirty="0">
                <a:effectLst/>
                <a:latin typeface="Aptos" panose="020B0004020202020204" pitchFamily="34" charset="0"/>
                <a:ea typeface="Times New Roman" panose="02020603050405020304" pitchFamily="18" charset="0"/>
                <a:cs typeface="Times New Roman" panose="02020603050405020304" pitchFamily="18" charset="0"/>
              </a:rPr>
              <a:t>Network and Learn </a:t>
            </a:r>
            <a:r>
              <a:rPr lang="en-GB" sz="1850" dirty="0">
                <a:effectLst/>
                <a:latin typeface="Aptos" panose="020B0004020202020204" pitchFamily="34" charset="0"/>
                <a:ea typeface="Times New Roman" panose="02020603050405020304" pitchFamily="18" charset="0"/>
                <a:cs typeface="Times New Roman" panose="02020603050405020304" pitchFamily="18" charset="0"/>
              </a:rPr>
              <a:t>- Always in partnership a Local Authority, in excess of 300 attendees supporting businesses with scaling up, sustainability, AI, HR, apprenticeships, sales.</a:t>
            </a:r>
            <a:endParaRPr lang="en-GB" sz="1850" dirty="0">
              <a:effectLst/>
              <a:latin typeface="Aptos" panose="020B0004020202020204" pitchFamily="34" charset="0"/>
              <a:ea typeface="Aptos" panose="020B0004020202020204" pitchFamily="34" charset="0"/>
              <a:cs typeface="Times New Roman" panose="02020603050405020304" pitchFamily="18" charset="0"/>
            </a:endParaRPr>
          </a:p>
          <a:p>
            <a:pPr marL="180975" indent="-180975">
              <a:buFont typeface="Aptos" panose="020B0004020202020204" pitchFamily="34" charset="0"/>
              <a:buChar char="-"/>
            </a:pPr>
            <a:r>
              <a:rPr lang="en-GB" sz="1850" b="1" dirty="0">
                <a:latin typeface="Aptos" panose="020B0004020202020204" pitchFamily="34" charset="0"/>
                <a:ea typeface="Times New Roman" panose="02020603050405020304" pitchFamily="18" charset="0"/>
                <a:cs typeface="Times New Roman" panose="02020603050405020304" pitchFamily="18" charset="0"/>
              </a:rPr>
              <a:t>Joint Growth Hub &amp; Careers Hub Conference </a:t>
            </a:r>
            <a:r>
              <a:rPr lang="en-GB" sz="1850" dirty="0">
                <a:latin typeface="Aptos" panose="020B0004020202020204" pitchFamily="34" charset="0"/>
                <a:ea typeface="Times New Roman" panose="02020603050405020304" pitchFamily="18" charset="0"/>
                <a:cs typeface="Times New Roman" panose="02020603050405020304" pitchFamily="18" charset="0"/>
              </a:rPr>
              <a:t>in September, 200+ attendees bringing together education &amp; industry.</a:t>
            </a:r>
            <a:endParaRPr lang="en-GB" sz="1850" dirty="0">
              <a:latin typeface="Aptos" panose="020B0004020202020204" pitchFamily="34" charset="0"/>
              <a:ea typeface="Aptos" panose="020B0004020202020204" pitchFamily="34" charset="0"/>
              <a:cs typeface="Times New Roman" panose="02020603050405020304" pitchFamily="18" charset="0"/>
            </a:endParaRPr>
          </a:p>
          <a:p>
            <a:pPr marL="180975" lvl="0" indent="-180975">
              <a:buFont typeface="Aptos" panose="020B0004020202020204" pitchFamily="34" charset="0"/>
              <a:buChar char="-"/>
            </a:pPr>
            <a:r>
              <a:rPr lang="en-GB" sz="1850" dirty="0">
                <a:latin typeface="Aptos" panose="020B0004020202020204" pitchFamily="34" charset="0"/>
                <a:ea typeface="Times New Roman" panose="02020603050405020304" pitchFamily="18" charset="0"/>
                <a:cs typeface="Times New Roman" panose="02020603050405020304" pitchFamily="18" charset="0"/>
              </a:rPr>
              <a:t>F</a:t>
            </a:r>
            <a:r>
              <a:rPr lang="en-GB" sz="1850" dirty="0">
                <a:effectLst/>
                <a:latin typeface="Aptos" panose="020B0004020202020204" pitchFamily="34" charset="0"/>
                <a:ea typeface="Times New Roman" panose="02020603050405020304" pitchFamily="18" charset="0"/>
                <a:cs typeface="Times New Roman" panose="02020603050405020304" pitchFamily="18" charset="0"/>
              </a:rPr>
              <a:t>irst </a:t>
            </a:r>
            <a:r>
              <a:rPr lang="en-GB" sz="1850" b="1" dirty="0">
                <a:effectLst/>
                <a:latin typeface="Aptos" panose="020B0004020202020204" pitchFamily="34" charset="0"/>
                <a:ea typeface="Times New Roman" panose="02020603050405020304" pitchFamily="18" charset="0"/>
                <a:cs typeface="Times New Roman" panose="02020603050405020304" pitchFamily="18" charset="0"/>
              </a:rPr>
              <a:t>BusinessFest</a:t>
            </a:r>
            <a:r>
              <a:rPr lang="en-GB" sz="1850" dirty="0">
                <a:effectLst/>
                <a:latin typeface="Aptos" panose="020B0004020202020204" pitchFamily="34" charset="0"/>
                <a:ea typeface="Times New Roman" panose="02020603050405020304" pitchFamily="18" charset="0"/>
                <a:cs typeface="Times New Roman" panose="02020603050405020304" pitchFamily="18" charset="0"/>
              </a:rPr>
              <a:t> conference supported by 20+ partners and over 80 businesses attending. </a:t>
            </a:r>
            <a:endParaRPr lang="en-GB" sz="1850" dirty="0">
              <a:effectLst/>
              <a:latin typeface="Aptos" panose="020B0004020202020204" pitchFamily="34" charset="0"/>
              <a:ea typeface="Aptos" panose="020B0004020202020204" pitchFamily="34" charset="0"/>
              <a:cs typeface="Times New Roman" panose="02020603050405020304" pitchFamily="18" charset="0"/>
            </a:endParaRPr>
          </a:p>
          <a:p>
            <a:pPr marL="180975" lvl="0" indent="-180975">
              <a:buFont typeface="Aptos" panose="020B0004020202020204" pitchFamily="34" charset="0"/>
              <a:buChar char="-"/>
            </a:pPr>
            <a:r>
              <a:rPr lang="en-GB" sz="1850" b="1" dirty="0" err="1">
                <a:effectLst/>
                <a:latin typeface="Aptos" panose="020B0004020202020204" pitchFamily="34" charset="0"/>
                <a:ea typeface="Times New Roman" panose="02020603050405020304" pitchFamily="18" charset="0"/>
                <a:cs typeface="Times New Roman" panose="02020603050405020304" pitchFamily="18" charset="0"/>
              </a:rPr>
              <a:t>Moneyfest</a:t>
            </a:r>
            <a:r>
              <a:rPr lang="en-GB" sz="1850" dirty="0">
                <a:effectLst/>
                <a:latin typeface="Aptos" panose="020B0004020202020204" pitchFamily="34" charset="0"/>
                <a:ea typeface="Times New Roman" panose="02020603050405020304" pitchFamily="18" charset="0"/>
                <a:cs typeface="Times New Roman" panose="02020603050405020304" pitchFamily="18" charset="0"/>
              </a:rPr>
              <a:t> event in partnership with NatWest &amp; British Business Bank. </a:t>
            </a:r>
            <a:r>
              <a:rPr lang="en-GB" sz="1850" dirty="0">
                <a:latin typeface="Aptos" panose="020B0004020202020204" pitchFamily="34" charset="0"/>
                <a:ea typeface="Times New Roman" panose="02020603050405020304" pitchFamily="18" charset="0"/>
                <a:cs typeface="Times New Roman" panose="02020603050405020304" pitchFamily="18" charset="0"/>
              </a:rPr>
              <a:t>80+ </a:t>
            </a:r>
            <a:r>
              <a:rPr lang="en-GB" sz="1850" dirty="0">
                <a:effectLst/>
                <a:latin typeface="Aptos" panose="020B0004020202020204" pitchFamily="34" charset="0"/>
                <a:ea typeface="Times New Roman" panose="02020603050405020304" pitchFamily="18" charset="0"/>
                <a:cs typeface="Times New Roman" panose="02020603050405020304" pitchFamily="18" charset="0"/>
              </a:rPr>
              <a:t>businesses being educated on funding opportunities and how to access the right funding for their business.</a:t>
            </a:r>
            <a:endParaRPr lang="en-GB" sz="1850" dirty="0">
              <a:effectLst/>
              <a:latin typeface="Aptos" panose="020B0004020202020204" pitchFamily="34" charset="0"/>
              <a:ea typeface="Aptos" panose="020B0004020202020204" pitchFamily="34" charset="0"/>
              <a:cs typeface="Times New Roman" panose="02020603050405020304" pitchFamily="18" charset="0"/>
            </a:endParaRPr>
          </a:p>
          <a:p>
            <a:pPr marL="180975" lvl="0" indent="-180975">
              <a:buFont typeface="Aptos" panose="020B0004020202020204" pitchFamily="34" charset="0"/>
              <a:buChar char="-"/>
            </a:pPr>
            <a:r>
              <a:rPr lang="en-GB" sz="1850" b="1" dirty="0">
                <a:effectLst/>
                <a:latin typeface="Aptos" panose="020B0004020202020204" pitchFamily="34" charset="0"/>
                <a:ea typeface="Times New Roman" panose="02020603050405020304" pitchFamily="18" charset="0"/>
                <a:cs typeface="Times New Roman" panose="02020603050405020304" pitchFamily="18" charset="0"/>
              </a:rPr>
              <a:t>Partner events </a:t>
            </a:r>
            <a:r>
              <a:rPr lang="en-GB" sz="1850" dirty="0">
                <a:effectLst/>
                <a:latin typeface="Aptos" panose="020B0004020202020204" pitchFamily="34" charset="0"/>
                <a:ea typeface="Times New Roman" panose="02020603050405020304" pitchFamily="18" charset="0"/>
                <a:cs typeface="Times New Roman" panose="02020603050405020304" pitchFamily="18" charset="0"/>
              </a:rPr>
              <a:t>– Northants, MK &amp; Beds Chambers, Pulse Media, FSB, UoB, UON, TC Group, MK College, UK Export.</a:t>
            </a:r>
            <a:endParaRPr lang="en-GB" sz="1850" dirty="0">
              <a:effectLst/>
              <a:latin typeface="Aptos" panose="020B0004020202020204" pitchFamily="34" charset="0"/>
              <a:ea typeface="Aptos" panose="020B0004020202020204" pitchFamily="34" charset="0"/>
              <a:cs typeface="Times New Roman" panose="02020603050405020304" pitchFamily="18" charset="0"/>
            </a:endParaRPr>
          </a:p>
          <a:p>
            <a:pPr marL="180975" lvl="0" indent="-180975">
              <a:buFont typeface="Aptos" panose="020B0004020202020204" pitchFamily="34" charset="0"/>
              <a:buChar char="-"/>
            </a:pPr>
            <a:r>
              <a:rPr lang="en-GB" sz="1800" b="1" dirty="0">
                <a:effectLst/>
                <a:latin typeface="Aptos" panose="020B0004020202020204" pitchFamily="34" charset="0"/>
                <a:ea typeface="Aptos" panose="020B0004020202020204" pitchFamily="34" charset="0"/>
                <a:cs typeface="Aptos" panose="020B0004020202020204" pitchFamily="34" charset="0"/>
              </a:rPr>
              <a:t>Tourism Excellence Programme </a:t>
            </a:r>
            <a:r>
              <a:rPr lang="en-GB" sz="1850" dirty="0">
                <a:effectLst/>
                <a:latin typeface="Aptos" panose="020B0004020202020204" pitchFamily="34" charset="0"/>
                <a:ea typeface="Times New Roman" panose="02020603050405020304" pitchFamily="18" charset="0"/>
                <a:cs typeface="Times New Roman" panose="02020603050405020304" pitchFamily="18" charset="0"/>
              </a:rPr>
              <a:t>in Northamptonshire</a:t>
            </a:r>
            <a:r>
              <a:rPr lang="en-GB" sz="1850" dirty="0">
                <a:latin typeface="Aptos" panose="020B0004020202020204" pitchFamily="34" charset="0"/>
                <a:ea typeface="Times New Roman" panose="02020603050405020304" pitchFamily="18" charset="0"/>
                <a:cs typeface="Times New Roman" panose="02020603050405020304" pitchFamily="18" charset="0"/>
              </a:rPr>
              <a:t>, conference with 120+ attendees &amp; 15+ partners taking value from experts in the industry on sustainability, diversification, &amp; upskilling the workforce. Additional 1:1’s with 4</a:t>
            </a:r>
            <a:r>
              <a:rPr lang="en-GB" sz="1850" dirty="0">
                <a:effectLst/>
                <a:latin typeface="Aptos" panose="020B0004020202020204" pitchFamily="34" charset="0"/>
                <a:ea typeface="Times New Roman" panose="02020603050405020304" pitchFamily="18" charset="0"/>
                <a:cs typeface="Times New Roman" panose="02020603050405020304" pitchFamily="18" charset="0"/>
              </a:rPr>
              <a:t>0+ business owners. </a:t>
            </a:r>
            <a:endParaRPr lang="en-GB" sz="185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1D25C66-12D3-12EA-1D37-5E63BE7558E3}"/>
              </a:ext>
            </a:extLst>
          </p:cNvPr>
          <p:cNvPicPr>
            <a:picLocks noChangeAspect="1"/>
          </p:cNvPicPr>
          <p:nvPr/>
        </p:nvPicPr>
        <p:blipFill>
          <a:blip r:embed="rId2"/>
          <a:stretch>
            <a:fillRect/>
          </a:stretch>
        </p:blipFill>
        <p:spPr>
          <a:xfrm>
            <a:off x="0" y="6560682"/>
            <a:ext cx="12192000" cy="297318"/>
          </a:xfrm>
          <a:prstGeom prst="rect">
            <a:avLst/>
          </a:prstGeom>
        </p:spPr>
      </p:pic>
      <p:pic>
        <p:nvPicPr>
          <p:cNvPr id="8" name="Picture 7" descr="A group of people sitting in a room&#10;&#10;AI-generated content may be incorrect.">
            <a:extLst>
              <a:ext uri="{FF2B5EF4-FFF2-40B4-BE49-F238E27FC236}">
                <a16:creationId xmlns:a16="http://schemas.microsoft.com/office/drawing/2014/main" id="{C6EB6933-3EE5-FC74-D3CB-9FE4700AC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557886" y="4049257"/>
            <a:ext cx="2870200" cy="2152650"/>
          </a:xfrm>
          <a:prstGeom prst="rect">
            <a:avLst/>
          </a:prstGeom>
        </p:spPr>
      </p:pic>
      <p:pic>
        <p:nvPicPr>
          <p:cNvPr id="12" name="Picture 11" descr="A group of people sitting in chairs&#10;&#10;AI-generated content may be incorrect.">
            <a:extLst>
              <a:ext uri="{FF2B5EF4-FFF2-40B4-BE49-F238E27FC236}">
                <a16:creationId xmlns:a16="http://schemas.microsoft.com/office/drawing/2014/main" id="{DF45AEFC-7D72-A26C-50C6-118A2ED3F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476863" y="4120884"/>
            <a:ext cx="2439797" cy="2439797"/>
          </a:xfrm>
          <a:prstGeom prst="rect">
            <a:avLst/>
          </a:prstGeom>
        </p:spPr>
      </p:pic>
      <p:pic>
        <p:nvPicPr>
          <p:cNvPr id="10" name="Picture 9" descr="A group of people in a room&#10;&#10;AI-generated content may be incorrect.">
            <a:extLst>
              <a:ext uri="{FF2B5EF4-FFF2-40B4-BE49-F238E27FC236}">
                <a16:creationId xmlns:a16="http://schemas.microsoft.com/office/drawing/2014/main" id="{DF3720EF-DED1-2D5F-01A7-66088026B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92" y="2569383"/>
            <a:ext cx="2925019" cy="2193765"/>
          </a:xfrm>
          <a:prstGeom prst="rect">
            <a:avLst/>
          </a:prstGeom>
        </p:spPr>
      </p:pic>
      <p:pic>
        <p:nvPicPr>
          <p:cNvPr id="14" name="Picture 13" descr="A group of people sitting at a table&#10;&#10;AI-generated content may be incorrect.">
            <a:extLst>
              <a:ext uri="{FF2B5EF4-FFF2-40B4-BE49-F238E27FC236}">
                <a16:creationId xmlns:a16="http://schemas.microsoft.com/office/drawing/2014/main" id="{D14B9EF3-282C-FDFB-1B5A-3EB4CB6DF5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743222" y="1952766"/>
            <a:ext cx="3353781" cy="1886502"/>
          </a:xfrm>
          <a:prstGeom prst="rect">
            <a:avLst/>
          </a:prstGeom>
        </p:spPr>
      </p:pic>
      <p:pic>
        <p:nvPicPr>
          <p:cNvPr id="16" name="Picture 15" descr="A group of banners on a wall&#10;&#10;AI-generated content may be incorrect.">
            <a:extLst>
              <a:ext uri="{FF2B5EF4-FFF2-40B4-BE49-F238E27FC236}">
                <a16:creationId xmlns:a16="http://schemas.microsoft.com/office/drawing/2014/main" id="{6AB236CE-2365-95AD-6194-437E6827AD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3363" y="975038"/>
            <a:ext cx="2705947" cy="2029461"/>
          </a:xfrm>
          <a:prstGeom prst="rect">
            <a:avLst/>
          </a:prstGeom>
        </p:spPr>
      </p:pic>
    </p:spTree>
    <p:extLst>
      <p:ext uri="{BB962C8B-B14F-4D97-AF65-F5344CB8AC3E}">
        <p14:creationId xmlns:p14="http://schemas.microsoft.com/office/powerpoint/2010/main" val="2180315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66F6-FF00-42EA-E80F-00FED2A6C2A2}"/>
              </a:ext>
            </a:extLst>
          </p:cNvPr>
          <p:cNvSpPr>
            <a:spLocks noGrp="1"/>
          </p:cNvSpPr>
          <p:nvPr>
            <p:ph type="title"/>
          </p:nvPr>
        </p:nvSpPr>
        <p:spPr>
          <a:xfrm>
            <a:off x="477386" y="189059"/>
            <a:ext cx="10515600" cy="791322"/>
          </a:xfrm>
        </p:spPr>
        <p:txBody>
          <a:bodyPr/>
          <a:lstStyle/>
          <a:p>
            <a:r>
              <a:rPr lang="en-GB" b="1" dirty="0">
                <a:solidFill>
                  <a:srgbClr val="AD007A"/>
                </a:solidFill>
                <a:latin typeface="Poppins" panose="00000500000000000000" pitchFamily="2" charset="0"/>
                <a:cs typeface="Poppins" panose="00000500000000000000" pitchFamily="2" charset="0"/>
              </a:rPr>
              <a:t>Resilience and Innovation Grants</a:t>
            </a:r>
          </a:p>
        </p:txBody>
      </p:sp>
      <p:sp>
        <p:nvSpPr>
          <p:cNvPr id="3" name="Content Placeholder 2">
            <a:extLst>
              <a:ext uri="{FF2B5EF4-FFF2-40B4-BE49-F238E27FC236}">
                <a16:creationId xmlns:a16="http://schemas.microsoft.com/office/drawing/2014/main" id="{C3CC6042-B464-7705-982B-3829F2070519}"/>
              </a:ext>
            </a:extLst>
          </p:cNvPr>
          <p:cNvSpPr>
            <a:spLocks noGrp="1"/>
          </p:cNvSpPr>
          <p:nvPr>
            <p:ph idx="1"/>
          </p:nvPr>
        </p:nvSpPr>
        <p:spPr>
          <a:xfrm>
            <a:off x="699247" y="980381"/>
            <a:ext cx="10515600" cy="2244289"/>
          </a:xfrm>
        </p:spPr>
        <p:txBody>
          <a:bodyPr>
            <a:normAutofit fontScale="85000" lnSpcReduction="10000"/>
          </a:bodyPr>
          <a:lstStyle/>
          <a:p>
            <a:pPr marL="0" indent="0">
              <a:lnSpc>
                <a:spcPct val="107000"/>
              </a:lnSpc>
              <a:spcAft>
                <a:spcPts val="800"/>
              </a:spcAft>
              <a:buNone/>
            </a:pPr>
            <a:r>
              <a:rPr lang="en-GB" sz="1600" kern="100">
                <a:effectLst/>
                <a:latin typeface="Poppins" panose="00000500000000000000" pitchFamily="2" charset="0"/>
                <a:ea typeface="Calibri" panose="020F0502020204030204" pitchFamily="34" charset="0"/>
                <a:cs typeface="Poppins" panose="00000500000000000000" pitchFamily="2" charset="0"/>
              </a:rPr>
              <a:t>The Resilience and Innovation Grant provided support to enterprises based in the South Midlands area who were looking to invest in their business leading to:</a:t>
            </a:r>
          </a:p>
          <a:p>
            <a:pPr marL="342900" lvl="0" indent="-342900">
              <a:lnSpc>
                <a:spcPct val="107000"/>
              </a:lnSpc>
              <a:buFont typeface="Symbol" panose="05050102010706020507" pitchFamily="18" charset="2"/>
              <a:buChar char=""/>
            </a:pPr>
            <a:r>
              <a:rPr lang="en-GB" sz="1600" kern="100">
                <a:latin typeface="Poppins" panose="00000500000000000000" pitchFamily="2" charset="0"/>
                <a:ea typeface="Calibri" panose="020F0502020204030204" pitchFamily="34" charset="0"/>
                <a:cs typeface="Poppins" panose="00000500000000000000" pitchFamily="2" charset="0"/>
              </a:rPr>
              <a:t>G</a:t>
            </a:r>
            <a:r>
              <a:rPr lang="en-GB" sz="1600" kern="100">
                <a:effectLst/>
                <a:latin typeface="Poppins" panose="00000500000000000000" pitchFamily="2" charset="0"/>
                <a:ea typeface="Calibri" panose="020F0502020204030204" pitchFamily="34" charset="0"/>
                <a:cs typeface="Poppins" panose="00000500000000000000" pitchFamily="2" charset="0"/>
              </a:rPr>
              <a:t>rowth.</a:t>
            </a:r>
          </a:p>
          <a:p>
            <a:pPr marL="342900" lvl="0" indent="-342900">
              <a:lnSpc>
                <a:spcPct val="107000"/>
              </a:lnSpc>
              <a:buFont typeface="Symbol" panose="05050102010706020507" pitchFamily="18" charset="2"/>
              <a:buChar char=""/>
            </a:pPr>
            <a:r>
              <a:rPr lang="en-GB" sz="1600" kern="100">
                <a:latin typeface="Poppins" panose="00000500000000000000" pitchFamily="2" charset="0"/>
                <a:ea typeface="Calibri" panose="020F0502020204030204" pitchFamily="34" charset="0"/>
                <a:cs typeface="Poppins" panose="00000500000000000000" pitchFamily="2" charset="0"/>
              </a:rPr>
              <a:t>St</a:t>
            </a:r>
            <a:r>
              <a:rPr lang="en-GB" sz="1600" kern="100">
                <a:effectLst/>
                <a:latin typeface="Poppins" panose="00000500000000000000" pitchFamily="2" charset="0"/>
                <a:ea typeface="Calibri" panose="020F0502020204030204" pitchFamily="34" charset="0"/>
                <a:cs typeface="Poppins" panose="00000500000000000000" pitchFamily="2" charset="0"/>
              </a:rPr>
              <a:t>rengthen their business performance and resilience to respond to cost of living challenges.</a:t>
            </a:r>
          </a:p>
          <a:p>
            <a:pPr marL="342900" lvl="0" indent="-342900">
              <a:lnSpc>
                <a:spcPct val="107000"/>
              </a:lnSpc>
              <a:spcAft>
                <a:spcPts val="800"/>
              </a:spcAft>
              <a:buFont typeface="Symbol" panose="05050102010706020507" pitchFamily="18" charset="2"/>
              <a:buChar char=""/>
            </a:pPr>
            <a:r>
              <a:rPr lang="en-GB" sz="1600" kern="100">
                <a:latin typeface="Poppins" panose="00000500000000000000" pitchFamily="2" charset="0"/>
                <a:ea typeface="Calibri" panose="020F0502020204030204" pitchFamily="34" charset="0"/>
                <a:cs typeface="Poppins" panose="00000500000000000000" pitchFamily="2" charset="0"/>
              </a:rPr>
              <a:t>I</a:t>
            </a:r>
            <a:r>
              <a:rPr lang="en-GB" sz="1600" kern="100">
                <a:effectLst/>
                <a:latin typeface="Poppins" panose="00000500000000000000" pitchFamily="2" charset="0"/>
                <a:ea typeface="Calibri" panose="020F0502020204030204" pitchFamily="34" charset="0"/>
                <a:cs typeface="Poppins" panose="00000500000000000000" pitchFamily="2" charset="0"/>
              </a:rPr>
              <a:t>ncrease innovative levels and enhance sustainability, in support for the transition towards a net zero economy.</a:t>
            </a:r>
          </a:p>
          <a:p>
            <a:pPr marL="0" lvl="0" indent="0">
              <a:lnSpc>
                <a:spcPct val="107000"/>
              </a:lnSpc>
              <a:spcAft>
                <a:spcPts val="800"/>
              </a:spcAft>
              <a:buNone/>
            </a:pPr>
            <a:r>
              <a:rPr lang="en-GB" sz="1600" kern="100">
                <a:latin typeface="Poppins" panose="00000500000000000000" pitchFamily="2" charset="0"/>
                <a:ea typeface="Calibri" panose="020F0502020204030204" pitchFamily="34" charset="0"/>
                <a:cs typeface="Poppins" panose="00000500000000000000" pitchFamily="2" charset="0"/>
              </a:rPr>
              <a:t>Through this programme the Growth Hub has </a:t>
            </a:r>
            <a:r>
              <a:rPr lang="en-GB" sz="1600" b="1" kern="100">
                <a:latin typeface="Poppins" panose="00000500000000000000" pitchFamily="2" charset="0"/>
                <a:ea typeface="Calibri" panose="020F0502020204030204" pitchFamily="34" charset="0"/>
                <a:cs typeface="Poppins" panose="00000500000000000000" pitchFamily="2" charset="0"/>
              </a:rPr>
              <a:t>awarded</a:t>
            </a:r>
            <a:r>
              <a:rPr lang="en-GB" sz="1600" kern="100">
                <a:latin typeface="Poppins" panose="00000500000000000000" pitchFamily="2" charset="0"/>
                <a:ea typeface="Calibri" panose="020F0502020204030204" pitchFamily="34" charset="0"/>
                <a:cs typeface="Poppins" panose="00000500000000000000" pitchFamily="2" charset="0"/>
              </a:rPr>
              <a:t> </a:t>
            </a:r>
            <a:r>
              <a:rPr lang="en-GB" sz="1600" b="1" kern="100">
                <a:latin typeface="Poppins" panose="00000500000000000000" pitchFamily="2" charset="0"/>
                <a:ea typeface="Calibri" panose="020F0502020204030204" pitchFamily="34" charset="0"/>
                <a:cs typeface="Poppins" panose="00000500000000000000" pitchFamily="2" charset="0"/>
              </a:rPr>
              <a:t>£1,870,356M </a:t>
            </a:r>
            <a:r>
              <a:rPr lang="en-GB" sz="1600" kern="100">
                <a:latin typeface="Poppins" panose="00000500000000000000" pitchFamily="2" charset="0"/>
                <a:ea typeface="Calibri" panose="020F0502020204030204" pitchFamily="34" charset="0"/>
                <a:cs typeface="Poppins" panose="00000500000000000000" pitchFamily="2" charset="0"/>
              </a:rPr>
              <a:t>to </a:t>
            </a:r>
            <a:r>
              <a:rPr lang="en-GB" sz="1600" b="1" kern="100">
                <a:latin typeface="Poppins" panose="00000500000000000000" pitchFamily="2" charset="0"/>
                <a:ea typeface="Calibri" panose="020F0502020204030204" pitchFamily="34" charset="0"/>
                <a:cs typeface="Poppins" panose="00000500000000000000" pitchFamily="2" charset="0"/>
              </a:rPr>
              <a:t>62 businesses </a:t>
            </a:r>
            <a:r>
              <a:rPr lang="en-GB" sz="1600" kern="100">
                <a:latin typeface="Poppins" panose="00000500000000000000" pitchFamily="2" charset="0"/>
                <a:ea typeface="Calibri" panose="020F0502020204030204" pitchFamily="34" charset="0"/>
                <a:cs typeface="Poppins" panose="00000500000000000000" pitchFamily="2" charset="0"/>
              </a:rPr>
              <a:t>across the region. </a:t>
            </a:r>
            <a:endParaRPr lang="en-GB" sz="1600">
              <a:latin typeface="Poppins" panose="00000500000000000000" pitchFamily="2" charset="0"/>
              <a:cs typeface="Poppins" panose="00000500000000000000" pitchFamily="2" charset="0"/>
            </a:endParaRPr>
          </a:p>
          <a:p>
            <a:endParaRPr lang="en-GB" sz="1600">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71D25C66-12D3-12EA-1D37-5E63BE7558E3}"/>
              </a:ext>
            </a:extLst>
          </p:cNvPr>
          <p:cNvPicPr>
            <a:picLocks noChangeAspect="1"/>
          </p:cNvPicPr>
          <p:nvPr/>
        </p:nvPicPr>
        <p:blipFill>
          <a:blip r:embed="rId2"/>
          <a:stretch>
            <a:fillRect/>
          </a:stretch>
        </p:blipFill>
        <p:spPr>
          <a:xfrm>
            <a:off x="0" y="6560682"/>
            <a:ext cx="12192000" cy="297318"/>
          </a:xfrm>
          <a:prstGeom prst="rect">
            <a:avLst/>
          </a:prstGeom>
        </p:spPr>
      </p:pic>
      <p:sp>
        <p:nvSpPr>
          <p:cNvPr id="5" name="TextBox 4">
            <a:extLst>
              <a:ext uri="{FF2B5EF4-FFF2-40B4-BE49-F238E27FC236}">
                <a16:creationId xmlns:a16="http://schemas.microsoft.com/office/drawing/2014/main" id="{0D4052CE-51F1-72A3-909C-CEE76410A8C6}"/>
              </a:ext>
            </a:extLst>
          </p:cNvPr>
          <p:cNvSpPr txBox="1"/>
          <p:nvPr/>
        </p:nvSpPr>
        <p:spPr>
          <a:xfrm>
            <a:off x="699247" y="4509248"/>
            <a:ext cx="9968753" cy="15329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6" name="Content Placeholder 3">
            <a:extLst>
              <a:ext uri="{FF2B5EF4-FFF2-40B4-BE49-F238E27FC236}">
                <a16:creationId xmlns:a16="http://schemas.microsoft.com/office/drawing/2014/main" id="{CCCC98FE-3A51-0B52-1AD2-7D7B40D874D1}"/>
              </a:ext>
            </a:extLst>
          </p:cNvPr>
          <p:cNvGraphicFramePr>
            <a:graphicFrameLocks/>
          </p:cNvGraphicFramePr>
          <p:nvPr>
            <p:extLst>
              <p:ext uri="{D42A27DB-BD31-4B8C-83A1-F6EECF244321}">
                <p14:modId xmlns:p14="http://schemas.microsoft.com/office/powerpoint/2010/main" val="763880277"/>
              </p:ext>
            </p:extLst>
          </p:nvPr>
        </p:nvGraphicFramePr>
        <p:xfrm>
          <a:off x="1374537" y="3289094"/>
          <a:ext cx="9165020" cy="3012353"/>
        </p:xfrm>
        <a:graphic>
          <a:graphicData uri="http://schemas.openxmlformats.org/drawingml/2006/table">
            <a:tbl>
              <a:tblPr firstRow="1" firstCol="1" bandRow="1">
                <a:tableStyleId>{5940675A-B579-460E-94D1-54222C63F5DA}</a:tableStyleId>
              </a:tblPr>
              <a:tblGrid>
                <a:gridCol w="2912384">
                  <a:extLst>
                    <a:ext uri="{9D8B030D-6E8A-4147-A177-3AD203B41FA5}">
                      <a16:colId xmlns:a16="http://schemas.microsoft.com/office/drawing/2014/main" val="1613642717"/>
                    </a:ext>
                  </a:extLst>
                </a:gridCol>
                <a:gridCol w="1920915">
                  <a:extLst>
                    <a:ext uri="{9D8B030D-6E8A-4147-A177-3AD203B41FA5}">
                      <a16:colId xmlns:a16="http://schemas.microsoft.com/office/drawing/2014/main" val="3230820923"/>
                    </a:ext>
                  </a:extLst>
                </a:gridCol>
                <a:gridCol w="2166310">
                  <a:extLst>
                    <a:ext uri="{9D8B030D-6E8A-4147-A177-3AD203B41FA5}">
                      <a16:colId xmlns:a16="http://schemas.microsoft.com/office/drawing/2014/main" val="1468097955"/>
                    </a:ext>
                  </a:extLst>
                </a:gridCol>
                <a:gridCol w="2165411">
                  <a:extLst>
                    <a:ext uri="{9D8B030D-6E8A-4147-A177-3AD203B41FA5}">
                      <a16:colId xmlns:a16="http://schemas.microsoft.com/office/drawing/2014/main" val="1180524070"/>
                    </a:ext>
                  </a:extLst>
                </a:gridCol>
              </a:tblGrid>
              <a:tr h="529923">
                <a:tc>
                  <a:txBody>
                    <a:bodyPr/>
                    <a:lstStyle/>
                    <a:p>
                      <a:pPr algn="ctr">
                        <a:lnSpc>
                          <a:spcPct val="107000"/>
                        </a:lnSpc>
                        <a:spcAft>
                          <a:spcPts val="800"/>
                        </a:spcAft>
                      </a:pPr>
                      <a:r>
                        <a:rPr lang="en-GB" sz="1600" b="1" kern="0" baseline="0" dirty="0">
                          <a:effectLst/>
                          <a:latin typeface="Poppins" panose="00000500000000000000" pitchFamily="2" charset="0"/>
                          <a:cs typeface="Poppins" panose="00000500000000000000" pitchFamily="2" charset="0"/>
                        </a:rPr>
                        <a:t>Local Authority</a:t>
                      </a:r>
                      <a:endParaRPr lang="en-GB" sz="1600" b="1" kern="100" baseline="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tc>
                <a:tc>
                  <a:txBody>
                    <a:bodyPr/>
                    <a:lstStyle/>
                    <a:p>
                      <a:pPr algn="ctr">
                        <a:lnSpc>
                          <a:spcPct val="107000"/>
                        </a:lnSpc>
                        <a:spcAft>
                          <a:spcPts val="800"/>
                        </a:spcAft>
                      </a:pPr>
                      <a:r>
                        <a:rPr lang="en-GB" sz="1600" b="1" kern="0" baseline="0" dirty="0">
                          <a:effectLst/>
                          <a:latin typeface="Poppins" panose="00000500000000000000" pitchFamily="2" charset="0"/>
                          <a:cs typeface="Poppins" panose="00000500000000000000" pitchFamily="2" charset="0"/>
                        </a:rPr>
                        <a:t>Nº Grants Awarded</a:t>
                      </a:r>
                      <a:endParaRPr lang="en-GB" sz="1600" b="1" kern="100" baseline="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tc>
                <a:tc>
                  <a:txBody>
                    <a:bodyPr/>
                    <a:lstStyle/>
                    <a:p>
                      <a:pPr algn="ctr">
                        <a:lnSpc>
                          <a:spcPct val="107000"/>
                        </a:lnSpc>
                        <a:spcAft>
                          <a:spcPts val="800"/>
                        </a:spcAft>
                      </a:pPr>
                      <a:r>
                        <a:rPr lang="en-GB" sz="1600" b="1" kern="0" baseline="0" dirty="0">
                          <a:effectLst/>
                          <a:latin typeface="Poppins" panose="00000500000000000000" pitchFamily="2" charset="0"/>
                          <a:cs typeface="Poppins" panose="00000500000000000000" pitchFamily="2" charset="0"/>
                        </a:rPr>
                        <a:t>Grants Awarded</a:t>
                      </a:r>
                      <a:endParaRPr lang="en-GB" sz="1600" b="1" kern="100" baseline="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tc>
                <a:tc>
                  <a:txBody>
                    <a:bodyPr/>
                    <a:lstStyle/>
                    <a:p>
                      <a:pPr algn="ctr">
                        <a:lnSpc>
                          <a:spcPct val="107000"/>
                        </a:lnSpc>
                        <a:spcAft>
                          <a:spcPts val="800"/>
                        </a:spcAft>
                      </a:pPr>
                      <a:r>
                        <a:rPr lang="en-GB" sz="1600" b="1" kern="0" baseline="0" dirty="0">
                          <a:effectLst/>
                          <a:latin typeface="Poppins" panose="00000500000000000000" pitchFamily="2" charset="0"/>
                          <a:cs typeface="Poppins" panose="00000500000000000000" pitchFamily="2" charset="0"/>
                        </a:rPr>
                        <a:t>Private sector match</a:t>
                      </a:r>
                      <a:endParaRPr lang="en-GB" sz="1600" b="1" kern="100" baseline="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tc>
                <a:extLst>
                  <a:ext uri="{0D108BD9-81ED-4DB2-BD59-A6C34878D82A}">
                    <a16:rowId xmlns:a16="http://schemas.microsoft.com/office/drawing/2014/main" val="2141777872"/>
                  </a:ext>
                </a:extLst>
              </a:tr>
              <a:tr h="351394">
                <a:tc>
                  <a:txBody>
                    <a:bodyPr/>
                    <a:lstStyle/>
                    <a:p>
                      <a:pPr>
                        <a:lnSpc>
                          <a:spcPct val="107000"/>
                        </a:lnSpc>
                        <a:spcAft>
                          <a:spcPts val="800"/>
                        </a:spcAft>
                      </a:pPr>
                      <a:r>
                        <a:rPr lang="en-GB" sz="1600" kern="0" baseline="0">
                          <a:effectLst/>
                          <a:latin typeface="Poppins" panose="00000500000000000000" pitchFamily="2" charset="0"/>
                          <a:cs typeface="Poppins" panose="00000500000000000000" pitchFamily="2" charset="0"/>
                        </a:rPr>
                        <a:t>Central Bedfordshire</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9</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 £270,805.26</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£609,506.38</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extLst>
                  <a:ext uri="{0D108BD9-81ED-4DB2-BD59-A6C34878D82A}">
                    <a16:rowId xmlns:a16="http://schemas.microsoft.com/office/drawing/2014/main" val="2762028757"/>
                  </a:ext>
                </a:extLst>
              </a:tr>
              <a:tr h="351394">
                <a:tc>
                  <a:txBody>
                    <a:bodyPr/>
                    <a:lstStyle/>
                    <a:p>
                      <a:pPr>
                        <a:lnSpc>
                          <a:spcPct val="107000"/>
                        </a:lnSpc>
                        <a:spcAft>
                          <a:spcPts val="800"/>
                        </a:spcAft>
                      </a:pPr>
                      <a:r>
                        <a:rPr lang="en-GB" sz="1600" kern="0" baseline="0" dirty="0">
                          <a:effectLst/>
                          <a:latin typeface="Poppins" panose="00000500000000000000" pitchFamily="2" charset="0"/>
                          <a:cs typeface="Poppins" panose="00000500000000000000" pitchFamily="2" charset="0"/>
                        </a:rPr>
                        <a:t>Luton</a:t>
                      </a:r>
                      <a:endParaRPr lang="en-GB" sz="1600" kern="100" baseline="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1</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 £34,503.50 </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£36,306.79</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extLst>
                  <a:ext uri="{0D108BD9-81ED-4DB2-BD59-A6C34878D82A}">
                    <a16:rowId xmlns:a16="http://schemas.microsoft.com/office/drawing/2014/main" val="4029318540"/>
                  </a:ext>
                </a:extLst>
              </a:tr>
              <a:tr h="351394">
                <a:tc>
                  <a:txBody>
                    <a:bodyPr/>
                    <a:lstStyle/>
                    <a:p>
                      <a:pPr>
                        <a:lnSpc>
                          <a:spcPct val="107000"/>
                        </a:lnSpc>
                        <a:spcAft>
                          <a:spcPts val="800"/>
                        </a:spcAft>
                      </a:pPr>
                      <a:r>
                        <a:rPr lang="en-GB" sz="1600" kern="0" baseline="0">
                          <a:effectLst/>
                          <a:latin typeface="Poppins" panose="00000500000000000000" pitchFamily="2" charset="0"/>
                          <a:cs typeface="Poppins" panose="00000500000000000000" pitchFamily="2" charset="0"/>
                        </a:rPr>
                        <a:t>North Northants</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12</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 £364,383.37</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£446,689.41</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extLst>
                  <a:ext uri="{0D108BD9-81ED-4DB2-BD59-A6C34878D82A}">
                    <a16:rowId xmlns:a16="http://schemas.microsoft.com/office/drawing/2014/main" val="2902148761"/>
                  </a:ext>
                </a:extLst>
              </a:tr>
              <a:tr h="351394">
                <a:tc>
                  <a:txBody>
                    <a:bodyPr/>
                    <a:lstStyle/>
                    <a:p>
                      <a:pPr>
                        <a:lnSpc>
                          <a:spcPct val="107000"/>
                        </a:lnSpc>
                        <a:spcAft>
                          <a:spcPts val="800"/>
                        </a:spcAft>
                      </a:pPr>
                      <a:r>
                        <a:rPr lang="en-GB" sz="1600" kern="0" baseline="0">
                          <a:effectLst/>
                          <a:latin typeface="Poppins" panose="00000500000000000000" pitchFamily="2" charset="0"/>
                          <a:cs typeface="Poppins" panose="00000500000000000000" pitchFamily="2" charset="0"/>
                        </a:rPr>
                        <a:t>West Northants</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25</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 £733,833.75</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£1,102,082.58</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extLst>
                  <a:ext uri="{0D108BD9-81ED-4DB2-BD59-A6C34878D82A}">
                    <a16:rowId xmlns:a16="http://schemas.microsoft.com/office/drawing/2014/main" val="2014080131"/>
                  </a:ext>
                </a:extLst>
              </a:tr>
              <a:tr h="351394">
                <a:tc>
                  <a:txBody>
                    <a:bodyPr/>
                    <a:lstStyle/>
                    <a:p>
                      <a:pPr>
                        <a:lnSpc>
                          <a:spcPct val="107000"/>
                        </a:lnSpc>
                        <a:spcAft>
                          <a:spcPts val="800"/>
                        </a:spcAft>
                      </a:pPr>
                      <a:r>
                        <a:rPr lang="en-GB" sz="1600" kern="0" baseline="0">
                          <a:effectLst/>
                          <a:latin typeface="Poppins" panose="00000500000000000000" pitchFamily="2" charset="0"/>
                          <a:cs typeface="Poppins" panose="00000500000000000000" pitchFamily="2" charset="0"/>
                        </a:rPr>
                        <a:t>Bedford</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8</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 £229,422.20</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£298,213.99 </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extLst>
                  <a:ext uri="{0D108BD9-81ED-4DB2-BD59-A6C34878D82A}">
                    <a16:rowId xmlns:a16="http://schemas.microsoft.com/office/drawing/2014/main" val="2804349476"/>
                  </a:ext>
                </a:extLst>
              </a:tr>
              <a:tr h="362730">
                <a:tc>
                  <a:txBody>
                    <a:bodyPr/>
                    <a:lstStyle/>
                    <a:p>
                      <a:pPr>
                        <a:lnSpc>
                          <a:spcPct val="107000"/>
                        </a:lnSpc>
                        <a:spcAft>
                          <a:spcPts val="800"/>
                        </a:spcAft>
                      </a:pPr>
                      <a:r>
                        <a:rPr lang="en-GB" sz="1600" kern="0" baseline="0">
                          <a:effectLst/>
                          <a:latin typeface="Poppins" panose="00000500000000000000" pitchFamily="2" charset="0"/>
                          <a:cs typeface="Poppins" panose="00000500000000000000" pitchFamily="2" charset="0"/>
                        </a:rPr>
                        <a:t>Milton Keynes</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7</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 £237,408.43</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£321,084.07</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extLst>
                  <a:ext uri="{0D108BD9-81ED-4DB2-BD59-A6C34878D82A}">
                    <a16:rowId xmlns:a16="http://schemas.microsoft.com/office/drawing/2014/main" val="2465626288"/>
                  </a:ext>
                </a:extLst>
              </a:tr>
              <a:tr h="362730">
                <a:tc>
                  <a:txBody>
                    <a:bodyPr/>
                    <a:lstStyle/>
                    <a:p>
                      <a:pPr algn="r">
                        <a:lnSpc>
                          <a:spcPct val="107000"/>
                        </a:lnSpc>
                        <a:spcAft>
                          <a:spcPts val="800"/>
                        </a:spcAft>
                      </a:pPr>
                      <a:r>
                        <a:rPr lang="en-GB" sz="1600" kern="0" baseline="0" dirty="0">
                          <a:effectLst/>
                          <a:latin typeface="Poppins" panose="00000500000000000000" pitchFamily="2" charset="0"/>
                          <a:cs typeface="Poppins" panose="00000500000000000000" pitchFamily="2" charset="0"/>
                        </a:rPr>
                        <a:t>Total</a:t>
                      </a:r>
                      <a:endParaRPr lang="en-GB" sz="1600" kern="100" baseline="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62</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0" baseline="0">
                          <a:effectLst/>
                          <a:latin typeface="Poppins" panose="00000500000000000000" pitchFamily="2" charset="0"/>
                          <a:cs typeface="Poppins" panose="00000500000000000000" pitchFamily="2" charset="0"/>
                        </a:rPr>
                        <a:t> £1,870,356.51</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tc>
                  <a:txBody>
                    <a:bodyPr/>
                    <a:lstStyle/>
                    <a:p>
                      <a:pPr algn="ctr">
                        <a:lnSpc>
                          <a:spcPct val="107000"/>
                        </a:lnSpc>
                        <a:spcAft>
                          <a:spcPts val="800"/>
                        </a:spcAft>
                      </a:pPr>
                      <a:r>
                        <a:rPr lang="en-GB" sz="1600" kern="100" baseline="0" dirty="0">
                          <a:effectLst/>
                          <a:latin typeface="Poppins" panose="00000500000000000000" pitchFamily="2" charset="0"/>
                          <a:cs typeface="Poppins" panose="00000500000000000000" pitchFamily="2" charset="0"/>
                        </a:rPr>
                        <a:t> £1,886,740.57 </a:t>
                      </a:r>
                      <a:endParaRPr lang="en-GB" sz="1600" kern="100" baseline="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b"/>
                </a:tc>
                <a:extLst>
                  <a:ext uri="{0D108BD9-81ED-4DB2-BD59-A6C34878D82A}">
                    <a16:rowId xmlns:a16="http://schemas.microsoft.com/office/drawing/2014/main" val="1846051873"/>
                  </a:ext>
                </a:extLst>
              </a:tr>
            </a:tbl>
          </a:graphicData>
        </a:graphic>
      </p:graphicFrame>
    </p:spTree>
    <p:extLst>
      <p:ext uri="{BB962C8B-B14F-4D97-AF65-F5344CB8AC3E}">
        <p14:creationId xmlns:p14="http://schemas.microsoft.com/office/powerpoint/2010/main" val="2962391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48619C-723D-9945-9E39-AD91CD1C9EB4}"/>
              </a:ext>
            </a:extLst>
          </p:cNvPr>
          <p:cNvSpPr>
            <a:spLocks noGrp="1"/>
          </p:cNvSpPr>
          <p:nvPr>
            <p:ph type="subTitle" idx="1"/>
          </p:nvPr>
        </p:nvSpPr>
        <p:spPr>
          <a:xfrm>
            <a:off x="537222" y="397765"/>
            <a:ext cx="10768694" cy="5554482"/>
          </a:xfrm>
        </p:spPr>
        <p:txBody>
          <a:bodyPr>
            <a:normAutofit/>
          </a:bodyPr>
          <a:lstStyle/>
          <a:p>
            <a:r>
              <a:rPr lang="en-GB" b="1" dirty="0">
                <a:solidFill>
                  <a:srgbClr val="AD007A"/>
                </a:solidFill>
                <a:latin typeface="Poppins" panose="00000500000000000000" pitchFamily="2" charset="0"/>
                <a:cs typeface="Poppins" panose="00000500000000000000" pitchFamily="2" charset="0"/>
              </a:rPr>
              <a:t>62 businesses supported</a:t>
            </a:r>
          </a:p>
          <a:p>
            <a:endParaRPr lang="en-GB" dirty="0">
              <a:solidFill>
                <a:srgbClr val="AD007A"/>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2ABCEE57-78BB-C05F-0629-D5309BA0F9DC}"/>
              </a:ext>
            </a:extLst>
          </p:cNvPr>
          <p:cNvSpPr txBox="1"/>
          <p:nvPr/>
        </p:nvSpPr>
        <p:spPr>
          <a:xfrm>
            <a:off x="743419" y="1712375"/>
            <a:ext cx="3708934" cy="4370427"/>
          </a:xfrm>
          <a:prstGeom prst="rect">
            <a:avLst/>
          </a:prstGeom>
          <a:noFill/>
        </p:spPr>
        <p:txBody>
          <a:bodyPr wrap="square" rtlCol="0">
            <a:spAutoFit/>
          </a:bodyPr>
          <a:lstStyle/>
          <a:p>
            <a:r>
              <a:rPr lang="en-GB" b="1" dirty="0">
                <a:latin typeface="Poppins" panose="00000500000000000000" pitchFamily="2" charset="0"/>
                <a:cs typeface="Poppins" panose="00000500000000000000" pitchFamily="2" charset="0"/>
              </a:rPr>
              <a:t>Innovation</a:t>
            </a:r>
          </a:p>
          <a:p>
            <a:endParaRPr lang="en-GB"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dirty="0">
                <a:latin typeface="Poppins" panose="00000500000000000000" pitchFamily="2" charset="0"/>
                <a:cs typeface="Poppins" panose="00000500000000000000" pitchFamily="2" charset="0"/>
              </a:rPr>
              <a:t>46 New products to the business committed</a:t>
            </a:r>
          </a:p>
          <a:p>
            <a:endParaRPr lang="en-GB"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dirty="0">
                <a:latin typeface="Poppins" panose="00000500000000000000" pitchFamily="2" charset="0"/>
                <a:cs typeface="Poppins" panose="00000500000000000000" pitchFamily="2" charset="0"/>
              </a:rPr>
              <a:t>29 New products to market committed</a:t>
            </a:r>
          </a:p>
          <a:p>
            <a:pPr marL="285750" indent="-285750">
              <a:buFont typeface="Arial" panose="020B0604020202020204" pitchFamily="34" charset="0"/>
              <a:buChar char="•"/>
            </a:pPr>
            <a:endParaRPr lang="en-GB"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dirty="0">
                <a:latin typeface="Poppins" panose="00000500000000000000" pitchFamily="2" charset="0"/>
                <a:cs typeface="Poppins" panose="00000500000000000000" pitchFamily="2" charset="0"/>
              </a:rPr>
              <a:t>45 New process to the business committed</a:t>
            </a:r>
          </a:p>
          <a:p>
            <a:endParaRPr lang="en-GB"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dirty="0">
                <a:latin typeface="Poppins" panose="00000500000000000000" pitchFamily="2" charset="0"/>
                <a:cs typeface="Poppins" panose="00000500000000000000" pitchFamily="2" charset="0"/>
              </a:rPr>
              <a:t>35 New Service to the business committed</a:t>
            </a:r>
          </a:p>
          <a:p>
            <a:endParaRPr lang="en-GB"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dirty="0">
                <a:latin typeface="Poppins" panose="00000500000000000000" pitchFamily="2" charset="0"/>
                <a:cs typeface="Poppins" panose="00000500000000000000" pitchFamily="2" charset="0"/>
              </a:rPr>
              <a:t>16 New service to the market committed</a:t>
            </a:r>
          </a:p>
          <a:p>
            <a:endParaRPr lang="en-GB" dirty="0">
              <a:latin typeface="Poppins" panose="00000500000000000000" pitchFamily="2" charset="0"/>
              <a:cs typeface="Poppins" panose="00000500000000000000" pitchFamily="2" charset="0"/>
            </a:endParaRPr>
          </a:p>
        </p:txBody>
      </p:sp>
      <p:cxnSp>
        <p:nvCxnSpPr>
          <p:cNvPr id="11" name="Straight Connector 10">
            <a:extLst>
              <a:ext uri="{FF2B5EF4-FFF2-40B4-BE49-F238E27FC236}">
                <a16:creationId xmlns:a16="http://schemas.microsoft.com/office/drawing/2014/main" id="{CF4899A1-8B2F-6C57-9947-9E11575F6A29}"/>
              </a:ext>
            </a:extLst>
          </p:cNvPr>
          <p:cNvCxnSpPr>
            <a:cxnSpLocks/>
          </p:cNvCxnSpPr>
          <p:nvPr/>
        </p:nvCxnSpPr>
        <p:spPr>
          <a:xfrm flipH="1">
            <a:off x="5784996" y="1498379"/>
            <a:ext cx="17542" cy="4419273"/>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7E37A96-7CFC-AC71-A1F6-403E05AEB11E}"/>
              </a:ext>
            </a:extLst>
          </p:cNvPr>
          <p:cNvSpPr txBox="1"/>
          <p:nvPr/>
        </p:nvSpPr>
        <p:spPr>
          <a:xfrm>
            <a:off x="7991376" y="2352111"/>
            <a:ext cx="3202904" cy="1200329"/>
          </a:xfrm>
          <a:prstGeom prst="rect">
            <a:avLst/>
          </a:prstGeom>
          <a:noFill/>
        </p:spPr>
        <p:txBody>
          <a:bodyPr wrap="square" rtlCol="0">
            <a:spAutoFit/>
          </a:bodyPr>
          <a:lstStyle/>
          <a:p>
            <a:r>
              <a:rPr lang="en-GB" b="1">
                <a:solidFill>
                  <a:srgbClr val="2B4345"/>
                </a:solidFill>
                <a:latin typeface="Poppins" panose="00000500000000000000" pitchFamily="2" charset="0"/>
                <a:ea typeface="Verdana" panose="020B0604030504040204" pitchFamily="34" charset="0"/>
                <a:cs typeface="Poppins" panose="00000500000000000000" pitchFamily="2" charset="0"/>
              </a:rPr>
              <a:t>Growth</a:t>
            </a:r>
          </a:p>
          <a:p>
            <a:endParaRPr lang="en-GB" b="1">
              <a:solidFill>
                <a:srgbClr val="2B4345"/>
              </a:solidFill>
              <a:latin typeface="Poppins" panose="00000500000000000000" pitchFamily="2" charset="0"/>
              <a:ea typeface="Verdana" panose="020B0604030504040204" pitchFamily="34" charset="0"/>
              <a:cs typeface="Poppins" panose="00000500000000000000" pitchFamily="2" charset="0"/>
            </a:endParaRPr>
          </a:p>
          <a:p>
            <a:pPr marL="285750" indent="-285750">
              <a:buFont typeface="Arial" panose="020B0604020202020204" pitchFamily="34" charset="0"/>
              <a:buChar char="•"/>
            </a:pPr>
            <a:r>
              <a:rPr lang="en-GB" sz="1600" b="1">
                <a:solidFill>
                  <a:srgbClr val="2B4345"/>
                </a:solidFill>
                <a:latin typeface="Poppins" panose="00000500000000000000" pitchFamily="2" charset="0"/>
                <a:ea typeface="Verdana" panose="020B0604030504040204" pitchFamily="34" charset="0"/>
                <a:cs typeface="Poppins" panose="00000500000000000000" pitchFamily="2" charset="0"/>
              </a:rPr>
              <a:t>144.80 Jobs committed</a:t>
            </a:r>
          </a:p>
          <a:p>
            <a:endParaRPr lang="en-GB" b="1">
              <a:solidFill>
                <a:srgbClr val="2B4345"/>
              </a:solidFill>
              <a:latin typeface="Poppins" panose="00000500000000000000" pitchFamily="2" charset="0"/>
              <a:ea typeface="Verdana" panose="020B0604030504040204" pitchFamily="34" charset="0"/>
              <a:cs typeface="Poppins" panose="00000500000000000000" pitchFamily="2" charset="0"/>
            </a:endParaRPr>
          </a:p>
        </p:txBody>
      </p:sp>
      <p:sp>
        <p:nvSpPr>
          <p:cNvPr id="15" name="TextBox 14">
            <a:extLst>
              <a:ext uri="{FF2B5EF4-FFF2-40B4-BE49-F238E27FC236}">
                <a16:creationId xmlns:a16="http://schemas.microsoft.com/office/drawing/2014/main" id="{2554D60F-2AAC-F003-3EBC-BA3B86A699C7}"/>
              </a:ext>
            </a:extLst>
          </p:cNvPr>
          <p:cNvSpPr txBox="1"/>
          <p:nvPr/>
        </p:nvSpPr>
        <p:spPr>
          <a:xfrm>
            <a:off x="7535834" y="4354028"/>
            <a:ext cx="3832562" cy="892552"/>
          </a:xfrm>
          <a:prstGeom prst="rect">
            <a:avLst/>
          </a:prstGeom>
          <a:noFill/>
        </p:spPr>
        <p:txBody>
          <a:bodyPr wrap="square" rtlCol="0">
            <a:spAutoFit/>
          </a:bodyPr>
          <a:lstStyle/>
          <a:p>
            <a:r>
              <a:rPr lang="en-GB" b="1">
                <a:solidFill>
                  <a:srgbClr val="2B4345"/>
                </a:solidFill>
                <a:latin typeface="Poppins" panose="00000500000000000000" pitchFamily="2" charset="0"/>
                <a:ea typeface="Verdana" panose="020B0604030504040204" pitchFamily="34" charset="0"/>
                <a:cs typeface="Poppins" panose="00000500000000000000" pitchFamily="2" charset="0"/>
              </a:rPr>
              <a:t>Sustainability</a:t>
            </a:r>
          </a:p>
          <a:p>
            <a:endParaRPr lang="en-GB" b="1">
              <a:solidFill>
                <a:srgbClr val="2B4345"/>
              </a:solidFill>
              <a:latin typeface="Poppins" panose="00000500000000000000" pitchFamily="2" charset="0"/>
              <a:ea typeface="Verdana" panose="020B0604030504040204" pitchFamily="34" charset="0"/>
              <a:cs typeface="Poppins" panose="00000500000000000000" pitchFamily="2" charset="0"/>
            </a:endParaRPr>
          </a:p>
          <a:p>
            <a:r>
              <a:rPr lang="en-GB" sz="1600">
                <a:solidFill>
                  <a:srgbClr val="2B4345"/>
                </a:solidFill>
                <a:latin typeface="Poppins" panose="00000500000000000000" pitchFamily="2" charset="0"/>
                <a:ea typeface="Verdana" panose="020B0604030504040204" pitchFamily="34" charset="0"/>
                <a:cs typeface="Poppins" panose="00000500000000000000" pitchFamily="2" charset="0"/>
              </a:rPr>
              <a:t>62 decarbonisation plans created</a:t>
            </a:r>
          </a:p>
        </p:txBody>
      </p:sp>
      <p:pic>
        <p:nvPicPr>
          <p:cNvPr id="16" name="Graphic 15" descr="Leaf outline">
            <a:extLst>
              <a:ext uri="{FF2B5EF4-FFF2-40B4-BE49-F238E27FC236}">
                <a16:creationId xmlns:a16="http://schemas.microsoft.com/office/drawing/2014/main" id="{7F4C5771-18AD-4BD2-1765-5566B5356C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99607" y="7517733"/>
            <a:ext cx="151872" cy="151872"/>
          </a:xfrm>
          <a:prstGeom prst="rect">
            <a:avLst/>
          </a:prstGeom>
        </p:spPr>
      </p:pic>
      <p:pic>
        <p:nvPicPr>
          <p:cNvPr id="1026" name="Picture 2" descr="291,800+ Environmental Sustainability Symbol Stock Photos ...">
            <a:extLst>
              <a:ext uri="{FF2B5EF4-FFF2-40B4-BE49-F238E27FC236}">
                <a16:creationId xmlns:a16="http://schemas.microsoft.com/office/drawing/2014/main" id="{6B19FAB1-2964-AE1C-E944-FCBE4DF4C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604" y="4159292"/>
            <a:ext cx="965977" cy="9659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F12B0AA-A12A-F6A6-E1EB-7BB622B16BCB}"/>
              </a:ext>
            </a:extLst>
          </p:cNvPr>
          <p:cNvPicPr>
            <a:picLocks noChangeAspect="1"/>
          </p:cNvPicPr>
          <p:nvPr/>
        </p:nvPicPr>
        <p:blipFill>
          <a:blip r:embed="rId5"/>
          <a:stretch>
            <a:fillRect/>
          </a:stretch>
        </p:blipFill>
        <p:spPr>
          <a:xfrm>
            <a:off x="6647073" y="2099976"/>
            <a:ext cx="976215" cy="976215"/>
          </a:xfrm>
          <a:prstGeom prst="rect">
            <a:avLst/>
          </a:prstGeom>
        </p:spPr>
      </p:pic>
      <p:cxnSp>
        <p:nvCxnSpPr>
          <p:cNvPr id="29" name="Straight Connector 28">
            <a:extLst>
              <a:ext uri="{FF2B5EF4-FFF2-40B4-BE49-F238E27FC236}">
                <a16:creationId xmlns:a16="http://schemas.microsoft.com/office/drawing/2014/main" id="{9DED8033-B1A9-88C8-7176-C64A21EDBDF7}"/>
              </a:ext>
            </a:extLst>
          </p:cNvPr>
          <p:cNvCxnSpPr>
            <a:cxnSpLocks/>
          </p:cNvCxnSpPr>
          <p:nvPr/>
        </p:nvCxnSpPr>
        <p:spPr>
          <a:xfrm>
            <a:off x="5134160" y="2065020"/>
            <a:ext cx="659607" cy="0"/>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F0D13BA-6190-C46A-986D-35875EAB475B}"/>
              </a:ext>
            </a:extLst>
          </p:cNvPr>
          <p:cNvCxnSpPr>
            <a:cxnSpLocks/>
          </p:cNvCxnSpPr>
          <p:nvPr/>
        </p:nvCxnSpPr>
        <p:spPr>
          <a:xfrm>
            <a:off x="5802538" y="2828835"/>
            <a:ext cx="659607" cy="0"/>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E246B9-5B11-E1A3-EF4C-31D02A8DC4EB}"/>
              </a:ext>
            </a:extLst>
          </p:cNvPr>
          <p:cNvCxnSpPr>
            <a:cxnSpLocks/>
          </p:cNvCxnSpPr>
          <p:nvPr/>
        </p:nvCxnSpPr>
        <p:spPr>
          <a:xfrm>
            <a:off x="5753920" y="4782523"/>
            <a:ext cx="659607" cy="0"/>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pic>
        <p:nvPicPr>
          <p:cNvPr id="2" name="Picture 20" descr="New product - Free shipping and delivery icons">
            <a:extLst>
              <a:ext uri="{FF2B5EF4-FFF2-40B4-BE49-F238E27FC236}">
                <a16:creationId xmlns:a16="http://schemas.microsoft.com/office/drawing/2014/main" id="{BF48D9A9-4CAF-9E8F-C037-7DE28EF1EB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2008" y="1498379"/>
            <a:ext cx="1162841" cy="11628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06E564A-3AAC-7E93-0966-7649D55455E9}"/>
              </a:ext>
            </a:extLst>
          </p:cNvPr>
          <p:cNvPicPr>
            <a:picLocks noChangeAspect="1"/>
          </p:cNvPicPr>
          <p:nvPr/>
        </p:nvPicPr>
        <p:blipFill>
          <a:blip r:embed="rId7"/>
          <a:stretch>
            <a:fillRect/>
          </a:stretch>
        </p:blipFill>
        <p:spPr>
          <a:xfrm>
            <a:off x="0" y="6560682"/>
            <a:ext cx="12192000" cy="297318"/>
          </a:xfrm>
          <a:prstGeom prst="rect">
            <a:avLst/>
          </a:prstGeom>
        </p:spPr>
      </p:pic>
    </p:spTree>
    <p:extLst>
      <p:ext uri="{BB962C8B-B14F-4D97-AF65-F5344CB8AC3E}">
        <p14:creationId xmlns:p14="http://schemas.microsoft.com/office/powerpoint/2010/main" val="210545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66F6-FF00-42EA-E80F-00FED2A6C2A2}"/>
              </a:ext>
            </a:extLst>
          </p:cNvPr>
          <p:cNvSpPr>
            <a:spLocks noGrp="1"/>
          </p:cNvSpPr>
          <p:nvPr>
            <p:ph type="title"/>
          </p:nvPr>
        </p:nvSpPr>
        <p:spPr>
          <a:xfrm>
            <a:off x="566457" y="232889"/>
            <a:ext cx="10515600" cy="753790"/>
          </a:xfrm>
        </p:spPr>
        <p:txBody>
          <a:bodyPr/>
          <a:lstStyle/>
          <a:p>
            <a:r>
              <a:rPr lang="en-GB" b="1" dirty="0">
                <a:solidFill>
                  <a:srgbClr val="AD007A"/>
                </a:solidFill>
                <a:latin typeface="Poppins" panose="00000500000000000000" pitchFamily="2" charset="0"/>
                <a:cs typeface="Poppins" panose="00000500000000000000" pitchFamily="2" charset="0"/>
              </a:rPr>
              <a:t>Growing Innovation Fund</a:t>
            </a:r>
          </a:p>
        </p:txBody>
      </p:sp>
      <p:sp>
        <p:nvSpPr>
          <p:cNvPr id="3" name="Content Placeholder 2">
            <a:extLst>
              <a:ext uri="{FF2B5EF4-FFF2-40B4-BE49-F238E27FC236}">
                <a16:creationId xmlns:a16="http://schemas.microsoft.com/office/drawing/2014/main" id="{C3CC6042-B464-7705-982B-3829F2070519}"/>
              </a:ext>
            </a:extLst>
          </p:cNvPr>
          <p:cNvSpPr>
            <a:spLocks noGrp="1"/>
          </p:cNvSpPr>
          <p:nvPr>
            <p:ph idx="1"/>
          </p:nvPr>
        </p:nvSpPr>
        <p:spPr>
          <a:xfrm>
            <a:off x="566457" y="986679"/>
            <a:ext cx="10963836" cy="2411505"/>
          </a:xfrm>
        </p:spPr>
        <p:txBody>
          <a:bodyPr>
            <a:normAutofit fontScale="85000" lnSpcReduction="20000"/>
          </a:bodyPr>
          <a:lstStyle/>
          <a:p>
            <a:pPr marL="0" indent="0">
              <a:lnSpc>
                <a:spcPct val="107000"/>
              </a:lnSpc>
              <a:spcAft>
                <a:spcPts val="800"/>
              </a:spcAft>
              <a:buNone/>
            </a:pPr>
            <a:r>
              <a:rPr lang="en-GB" sz="1800" kern="100" dirty="0">
                <a:effectLst/>
                <a:latin typeface="Poppins" panose="00000500000000000000" pitchFamily="2" charset="0"/>
                <a:ea typeface="Calibri" panose="020F0502020204030204" pitchFamily="34" charset="0"/>
                <a:cs typeface="Poppins" panose="00000500000000000000" pitchFamily="2" charset="0"/>
              </a:rPr>
              <a:t>The Growing Innovation Fund is designed to fuel business innovation by providing financial support to ambitious companies in the South East Midlands region. The Grants are for businesses looking to:</a:t>
            </a:r>
          </a:p>
          <a:p>
            <a:pPr>
              <a:lnSpc>
                <a:spcPct val="107000"/>
              </a:lnSpc>
              <a:spcBef>
                <a:spcPts val="600"/>
              </a:spcBef>
              <a:spcAft>
                <a:spcPts val="600"/>
              </a:spcAft>
            </a:pPr>
            <a:r>
              <a:rPr lang="en-GB" sz="1800" kern="100" dirty="0">
                <a:effectLst/>
                <a:latin typeface="Poppins" panose="00000500000000000000" pitchFamily="2" charset="0"/>
                <a:ea typeface="Calibri" panose="020F0502020204030204" pitchFamily="34" charset="0"/>
                <a:cs typeface="Poppins" panose="00000500000000000000" pitchFamily="2" charset="0"/>
              </a:rPr>
              <a:t>Strengthen innovation</a:t>
            </a:r>
          </a:p>
          <a:p>
            <a:pPr>
              <a:lnSpc>
                <a:spcPct val="107000"/>
              </a:lnSpc>
              <a:spcBef>
                <a:spcPts val="600"/>
              </a:spcBef>
              <a:spcAft>
                <a:spcPts val="600"/>
              </a:spcAft>
            </a:pPr>
            <a:r>
              <a:rPr lang="en-GB" sz="1800" kern="100" dirty="0">
                <a:effectLst/>
                <a:latin typeface="Poppins" panose="00000500000000000000" pitchFamily="2" charset="0"/>
                <a:ea typeface="Calibri" panose="020F0502020204030204" pitchFamily="34" charset="0"/>
                <a:cs typeface="Poppins" panose="00000500000000000000" pitchFamily="2" charset="0"/>
              </a:rPr>
              <a:t>Support decarbonisation </a:t>
            </a:r>
            <a:endParaRPr lang="en-GB" sz="1800" kern="100" dirty="0">
              <a:latin typeface="Poppins" panose="00000500000000000000" pitchFamily="2" charset="0"/>
              <a:ea typeface="Calibri" panose="020F0502020204030204" pitchFamily="34" charset="0"/>
              <a:cs typeface="Poppins" panose="00000500000000000000" pitchFamily="2" charset="0"/>
            </a:endParaRPr>
          </a:p>
          <a:p>
            <a:pPr>
              <a:lnSpc>
                <a:spcPct val="107000"/>
              </a:lnSpc>
              <a:spcBef>
                <a:spcPts val="600"/>
              </a:spcBef>
              <a:spcAft>
                <a:spcPts val="600"/>
              </a:spcAft>
            </a:pPr>
            <a:r>
              <a:rPr lang="en-GB" sz="1800" kern="100" dirty="0">
                <a:effectLst/>
                <a:latin typeface="Poppins" panose="00000500000000000000" pitchFamily="2" charset="0"/>
                <a:ea typeface="Calibri" panose="020F0502020204030204" pitchFamily="34" charset="0"/>
                <a:cs typeface="Poppins" panose="00000500000000000000" pitchFamily="2" charset="0"/>
              </a:rPr>
              <a:t>Assist with the commercialisation of ideas. </a:t>
            </a:r>
            <a:endParaRPr lang="en-GB" sz="1800" kern="0" dirty="0">
              <a:effectLst/>
              <a:latin typeface="Poppins" panose="00000500000000000000" pitchFamily="2" charset="0"/>
              <a:ea typeface="Times New Roman" panose="02020603050405020304" pitchFamily="18" charset="0"/>
              <a:cs typeface="Poppins" panose="00000500000000000000" pitchFamily="2" charset="0"/>
            </a:endParaRPr>
          </a:p>
          <a:p>
            <a:pPr marL="0" indent="0">
              <a:lnSpc>
                <a:spcPct val="107000"/>
              </a:lnSpc>
              <a:spcAft>
                <a:spcPts val="800"/>
              </a:spcAft>
              <a:buNone/>
            </a:pPr>
            <a:r>
              <a:rPr lang="en-GB" sz="1800" kern="0" dirty="0">
                <a:effectLst/>
                <a:latin typeface="Poppins" panose="00000500000000000000" pitchFamily="2" charset="0"/>
                <a:ea typeface="Times New Roman" panose="02020603050405020304" pitchFamily="18" charset="0"/>
                <a:cs typeface="Poppins" panose="00000500000000000000" pitchFamily="2" charset="0"/>
              </a:rPr>
              <a:t>Through this grant programme, the Growth Hub has </a:t>
            </a:r>
            <a:r>
              <a:rPr lang="en-GB" sz="1800" b="1" kern="0" dirty="0">
                <a:effectLst/>
                <a:latin typeface="Poppins" panose="00000500000000000000" pitchFamily="2" charset="0"/>
                <a:ea typeface="Times New Roman" panose="02020603050405020304" pitchFamily="18" charset="0"/>
                <a:cs typeface="Poppins" panose="00000500000000000000" pitchFamily="2" charset="0"/>
              </a:rPr>
              <a:t>awarded £3,395,759 </a:t>
            </a:r>
            <a:r>
              <a:rPr lang="en-GB" sz="1800" kern="0" dirty="0">
                <a:effectLst/>
                <a:latin typeface="Poppins" panose="00000500000000000000" pitchFamily="2" charset="0"/>
                <a:ea typeface="Times New Roman" panose="02020603050405020304" pitchFamily="18" charset="0"/>
                <a:cs typeface="Poppins" panose="00000500000000000000" pitchFamily="2" charset="0"/>
              </a:rPr>
              <a:t>in matched funding to </a:t>
            </a:r>
            <a:r>
              <a:rPr lang="en-GB" sz="1800" b="1" kern="0" dirty="0">
                <a:effectLst/>
                <a:latin typeface="Poppins" panose="00000500000000000000" pitchFamily="2" charset="0"/>
                <a:ea typeface="Times New Roman" panose="02020603050405020304" pitchFamily="18" charset="0"/>
                <a:cs typeface="Poppins" panose="00000500000000000000" pitchFamily="2" charset="0"/>
              </a:rPr>
              <a:t>18 businesses </a:t>
            </a:r>
            <a:r>
              <a:rPr lang="en-GB" sz="1800" kern="0" dirty="0">
                <a:effectLst/>
                <a:latin typeface="Poppins" panose="00000500000000000000" pitchFamily="2" charset="0"/>
                <a:ea typeface="Times New Roman" panose="02020603050405020304" pitchFamily="18" charset="0"/>
                <a:cs typeface="Poppins" panose="00000500000000000000" pitchFamily="2" charset="0"/>
              </a:rPr>
              <a:t>across the region.</a:t>
            </a:r>
            <a:endParaRPr lang="en-GB" sz="1800" kern="100" dirty="0">
              <a:effectLst/>
              <a:latin typeface="Poppins" panose="00000500000000000000" pitchFamily="2" charset="0"/>
              <a:ea typeface="Calibri" panose="020F0502020204030204" pitchFamily="34" charset="0"/>
              <a:cs typeface="Poppins" panose="00000500000000000000" pitchFamily="2" charset="0"/>
            </a:endParaRPr>
          </a:p>
          <a:p>
            <a:pPr marL="0" indent="0">
              <a:lnSpc>
                <a:spcPct val="107000"/>
              </a:lnSpc>
              <a:spcAft>
                <a:spcPts val="800"/>
              </a:spcAft>
              <a:buNone/>
            </a:pPr>
            <a:endParaRPr lang="en-GB" sz="1800" kern="100" dirty="0">
              <a:effectLst/>
              <a:latin typeface="Poppins" panose="00000500000000000000" pitchFamily="2" charset="0"/>
              <a:ea typeface="Calibri" panose="020F0502020204030204" pitchFamily="34" charset="0"/>
              <a:cs typeface="Poppins" panose="00000500000000000000" pitchFamily="2" charset="0"/>
            </a:endParaRPr>
          </a:p>
          <a:p>
            <a:pPr marL="342900" lvl="0" indent="-342900">
              <a:lnSpc>
                <a:spcPct val="107000"/>
              </a:lnSpc>
              <a:spcAft>
                <a:spcPts val="800"/>
              </a:spcAft>
              <a:buFont typeface="Symbol" panose="05050102010706020507" pitchFamily="18" charset="2"/>
              <a:buChar char=""/>
            </a:pPr>
            <a:endParaRPr lang="en-GB" sz="1800" kern="100" dirty="0">
              <a:effectLst/>
              <a:latin typeface="Poppins" panose="00000500000000000000" pitchFamily="2" charset="0"/>
              <a:ea typeface="Calibri" panose="020F0502020204030204" pitchFamily="34" charset="0"/>
              <a:cs typeface="Poppins" panose="00000500000000000000" pitchFamily="2" charset="0"/>
            </a:endParaRPr>
          </a:p>
          <a:p>
            <a:endParaRPr lang="en-GB" dirty="0">
              <a:latin typeface="Poppins" panose="00000500000000000000" pitchFamily="2" charset="0"/>
              <a:cs typeface="Poppins" panose="00000500000000000000" pitchFamily="2" charset="0"/>
            </a:endParaRPr>
          </a:p>
          <a:p>
            <a:endParaRPr lang="en-GB" dirty="0">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0122ABB4-6C3C-0449-D3EF-8DE62769D9BF}"/>
              </a:ext>
            </a:extLst>
          </p:cNvPr>
          <p:cNvPicPr>
            <a:picLocks noChangeAspect="1"/>
          </p:cNvPicPr>
          <p:nvPr/>
        </p:nvPicPr>
        <p:blipFill>
          <a:blip r:embed="rId2"/>
          <a:stretch>
            <a:fillRect/>
          </a:stretch>
        </p:blipFill>
        <p:spPr>
          <a:xfrm>
            <a:off x="0" y="6560682"/>
            <a:ext cx="12192000" cy="297318"/>
          </a:xfrm>
          <a:prstGeom prst="rect">
            <a:avLst/>
          </a:prstGeom>
        </p:spPr>
      </p:pic>
      <p:graphicFrame>
        <p:nvGraphicFramePr>
          <p:cNvPr id="6" name="Content Placeholder 3">
            <a:extLst>
              <a:ext uri="{FF2B5EF4-FFF2-40B4-BE49-F238E27FC236}">
                <a16:creationId xmlns:a16="http://schemas.microsoft.com/office/drawing/2014/main" id="{03BCE440-C95A-F53D-ABFE-3ED55CE19913}"/>
              </a:ext>
            </a:extLst>
          </p:cNvPr>
          <p:cNvGraphicFramePr>
            <a:graphicFrameLocks/>
          </p:cNvGraphicFramePr>
          <p:nvPr>
            <p:extLst>
              <p:ext uri="{D42A27DB-BD31-4B8C-83A1-F6EECF244321}">
                <p14:modId xmlns:p14="http://schemas.microsoft.com/office/powerpoint/2010/main" val="3947400100"/>
              </p:ext>
            </p:extLst>
          </p:nvPr>
        </p:nvGraphicFramePr>
        <p:xfrm>
          <a:off x="1234173" y="3398184"/>
          <a:ext cx="9180168" cy="2942258"/>
        </p:xfrm>
        <a:graphic>
          <a:graphicData uri="http://schemas.openxmlformats.org/drawingml/2006/table">
            <a:tbl>
              <a:tblPr firstRow="1" firstCol="1" bandRow="1">
                <a:tableStyleId>{5940675A-B579-460E-94D1-54222C63F5DA}</a:tableStyleId>
              </a:tblPr>
              <a:tblGrid>
                <a:gridCol w="3123151">
                  <a:extLst>
                    <a:ext uri="{9D8B030D-6E8A-4147-A177-3AD203B41FA5}">
                      <a16:colId xmlns:a16="http://schemas.microsoft.com/office/drawing/2014/main" val="3247682397"/>
                    </a:ext>
                  </a:extLst>
                </a:gridCol>
                <a:gridCol w="1614851">
                  <a:extLst>
                    <a:ext uri="{9D8B030D-6E8A-4147-A177-3AD203B41FA5}">
                      <a16:colId xmlns:a16="http://schemas.microsoft.com/office/drawing/2014/main" val="2204161538"/>
                    </a:ext>
                  </a:extLst>
                </a:gridCol>
                <a:gridCol w="2095500">
                  <a:extLst>
                    <a:ext uri="{9D8B030D-6E8A-4147-A177-3AD203B41FA5}">
                      <a16:colId xmlns:a16="http://schemas.microsoft.com/office/drawing/2014/main" val="2686523107"/>
                    </a:ext>
                  </a:extLst>
                </a:gridCol>
                <a:gridCol w="2346666">
                  <a:extLst>
                    <a:ext uri="{9D8B030D-6E8A-4147-A177-3AD203B41FA5}">
                      <a16:colId xmlns:a16="http://schemas.microsoft.com/office/drawing/2014/main" val="2033131997"/>
                    </a:ext>
                  </a:extLst>
                </a:gridCol>
              </a:tblGrid>
              <a:tr h="261047">
                <a:tc>
                  <a:txBody>
                    <a:bodyPr/>
                    <a:lstStyle/>
                    <a:p>
                      <a:pPr algn="ctr">
                        <a:lnSpc>
                          <a:spcPct val="107000"/>
                        </a:lnSpc>
                        <a:spcAft>
                          <a:spcPts val="800"/>
                        </a:spcAft>
                      </a:pPr>
                      <a:r>
                        <a:rPr lang="en-GB" sz="1600" b="1" kern="100" baseline="0" dirty="0">
                          <a:effectLst/>
                          <a:latin typeface="Poppins" panose="00000500000000000000" pitchFamily="2" charset="0"/>
                          <a:cs typeface="Poppins" panose="00000500000000000000" pitchFamily="2" charset="0"/>
                        </a:rPr>
                        <a:t>Local Authority</a:t>
                      </a:r>
                      <a:endParaRPr lang="en-GB" sz="1600" b="1" kern="100" baseline="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9525" marB="0" anchor="ctr"/>
                </a:tc>
                <a:tc>
                  <a:txBody>
                    <a:bodyPr/>
                    <a:lstStyle/>
                    <a:p>
                      <a:pPr algn="ctr">
                        <a:lnSpc>
                          <a:spcPct val="107000"/>
                        </a:lnSpc>
                        <a:spcAft>
                          <a:spcPts val="800"/>
                        </a:spcAft>
                      </a:pPr>
                      <a:r>
                        <a:rPr lang="en-GB" sz="1600" b="1" kern="100" baseline="0">
                          <a:effectLst/>
                          <a:latin typeface="Poppins" panose="00000500000000000000" pitchFamily="2" charset="0"/>
                          <a:cs typeface="Poppins" panose="00000500000000000000" pitchFamily="2" charset="0"/>
                        </a:rPr>
                        <a:t>Awarded</a:t>
                      </a:r>
                      <a:endParaRPr lang="en-GB" sz="1600" b="1" kern="100" baseline="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tc>
                <a:tc>
                  <a:txBody>
                    <a:bodyPr/>
                    <a:lstStyle/>
                    <a:p>
                      <a:pPr algn="ctr">
                        <a:lnSpc>
                          <a:spcPct val="107000"/>
                        </a:lnSpc>
                        <a:spcAft>
                          <a:spcPts val="800"/>
                        </a:spcAft>
                      </a:pPr>
                      <a:r>
                        <a:rPr lang="en-GB" sz="1600" b="1" kern="100" baseline="0" dirty="0">
                          <a:effectLst/>
                          <a:latin typeface="Poppins" panose="00000500000000000000" pitchFamily="2" charset="0"/>
                          <a:cs typeface="Poppins" panose="00000500000000000000" pitchFamily="2" charset="0"/>
                        </a:rPr>
                        <a:t>Grants Awarded</a:t>
                      </a:r>
                      <a:endParaRPr lang="en-GB" sz="1600" b="1" kern="100" baseline="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9525" marB="0" anchor="ctr"/>
                </a:tc>
                <a:tc>
                  <a:txBody>
                    <a:bodyPr/>
                    <a:lstStyle/>
                    <a:p>
                      <a:pPr algn="ctr">
                        <a:lnSpc>
                          <a:spcPct val="107000"/>
                        </a:lnSpc>
                        <a:spcAft>
                          <a:spcPts val="800"/>
                        </a:spcAft>
                      </a:pPr>
                      <a:r>
                        <a:rPr lang="en-GB" sz="1600" b="1" kern="100" baseline="0" dirty="0">
                          <a:effectLst/>
                          <a:latin typeface="Poppins" panose="00000500000000000000" pitchFamily="2" charset="0"/>
                          <a:ea typeface="Calibri" panose="020F0502020204030204" pitchFamily="34" charset="0"/>
                          <a:cs typeface="Poppins" panose="00000500000000000000" pitchFamily="2" charset="0"/>
                        </a:rPr>
                        <a:t>Private Sector Match</a:t>
                      </a:r>
                    </a:p>
                  </a:txBody>
                  <a:tcPr marL="68580" marR="68580" marT="9525" marB="0" anchor="ctr"/>
                </a:tc>
                <a:extLst>
                  <a:ext uri="{0D108BD9-81ED-4DB2-BD59-A6C34878D82A}">
                    <a16:rowId xmlns:a16="http://schemas.microsoft.com/office/drawing/2014/main" val="158829385"/>
                  </a:ext>
                </a:extLst>
              </a:tr>
              <a:tr h="394981">
                <a:tc>
                  <a:txBody>
                    <a:bodyPr/>
                    <a:lstStyle/>
                    <a:p>
                      <a:pPr>
                        <a:lnSpc>
                          <a:spcPct val="107000"/>
                        </a:lnSpc>
                        <a:spcAft>
                          <a:spcPts val="800"/>
                        </a:spcAft>
                      </a:pPr>
                      <a:r>
                        <a:rPr lang="en-GB" sz="1600" kern="100" baseline="0" dirty="0">
                          <a:effectLst/>
                          <a:latin typeface="Poppins" panose="00000500000000000000" pitchFamily="2" charset="0"/>
                          <a:cs typeface="Poppins" panose="00000500000000000000" pitchFamily="2" charset="0"/>
                        </a:rPr>
                        <a:t>Bedford</a:t>
                      </a:r>
                      <a:endParaRPr lang="en-GB" sz="1600" kern="100" baseline="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2</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b"/>
                </a:tc>
                <a:tc>
                  <a:txBody>
                    <a:bodyPr/>
                    <a:lstStyle/>
                    <a:p>
                      <a:pPr algn="ctr">
                        <a:lnSpc>
                          <a:spcPct val="107000"/>
                        </a:lnSpc>
                        <a:spcAft>
                          <a:spcPts val="800"/>
                        </a:spcAft>
                      </a:pPr>
                      <a:r>
                        <a:rPr lang="en-GB" sz="1600" kern="100" baseline="0" dirty="0">
                          <a:effectLst/>
                          <a:latin typeface="Poppins" panose="00000500000000000000" pitchFamily="2" charset="0"/>
                          <a:cs typeface="Poppins" panose="00000500000000000000" pitchFamily="2" charset="0"/>
                        </a:rPr>
                        <a:t> £410,000.00 </a:t>
                      </a:r>
                      <a:endParaRPr lang="en-GB" sz="1600" kern="100" baseline="0" dirty="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£580,019.00 </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extLst>
                  <a:ext uri="{0D108BD9-81ED-4DB2-BD59-A6C34878D82A}">
                    <a16:rowId xmlns:a16="http://schemas.microsoft.com/office/drawing/2014/main" val="1777416773"/>
                  </a:ext>
                </a:extLst>
              </a:tr>
              <a:tr h="394981">
                <a:tc>
                  <a:txBody>
                    <a:bodyPr/>
                    <a:lstStyle/>
                    <a:p>
                      <a:pPr>
                        <a:lnSpc>
                          <a:spcPct val="107000"/>
                        </a:lnSpc>
                        <a:spcAft>
                          <a:spcPts val="800"/>
                        </a:spcAft>
                      </a:pPr>
                      <a:r>
                        <a:rPr lang="en-GB" sz="1600" kern="100" baseline="0">
                          <a:effectLst/>
                          <a:latin typeface="Poppins" panose="00000500000000000000" pitchFamily="2" charset="0"/>
                          <a:cs typeface="Poppins" panose="00000500000000000000" pitchFamily="2" charset="0"/>
                        </a:rPr>
                        <a:t>Central Bedfordshire</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4</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£898,777.00 </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£1,175,965.00 </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extLst>
                  <a:ext uri="{0D108BD9-81ED-4DB2-BD59-A6C34878D82A}">
                    <a16:rowId xmlns:a16="http://schemas.microsoft.com/office/drawing/2014/main" val="1206750582"/>
                  </a:ext>
                </a:extLst>
              </a:tr>
              <a:tr h="394981">
                <a:tc>
                  <a:txBody>
                    <a:bodyPr/>
                    <a:lstStyle/>
                    <a:p>
                      <a:pPr>
                        <a:lnSpc>
                          <a:spcPct val="107000"/>
                        </a:lnSpc>
                        <a:spcAft>
                          <a:spcPts val="800"/>
                        </a:spcAft>
                      </a:pPr>
                      <a:r>
                        <a:rPr lang="en-GB" sz="1600" kern="100" baseline="0">
                          <a:effectLst/>
                          <a:latin typeface="Poppins" panose="00000500000000000000" pitchFamily="2" charset="0"/>
                          <a:cs typeface="Poppins" panose="00000500000000000000" pitchFamily="2" charset="0"/>
                        </a:rPr>
                        <a:t>Luton</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1</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£100,109.65 </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£100,109.66</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extLst>
                  <a:ext uri="{0D108BD9-81ED-4DB2-BD59-A6C34878D82A}">
                    <a16:rowId xmlns:a16="http://schemas.microsoft.com/office/drawing/2014/main" val="2470717165"/>
                  </a:ext>
                </a:extLst>
              </a:tr>
              <a:tr h="394981">
                <a:tc>
                  <a:txBody>
                    <a:bodyPr/>
                    <a:lstStyle/>
                    <a:p>
                      <a:pPr>
                        <a:lnSpc>
                          <a:spcPct val="107000"/>
                        </a:lnSpc>
                        <a:spcAft>
                          <a:spcPts val="800"/>
                        </a:spcAft>
                      </a:pPr>
                      <a:r>
                        <a:rPr lang="en-GB" sz="1600" kern="100" baseline="0">
                          <a:effectLst/>
                          <a:latin typeface="Poppins" panose="00000500000000000000" pitchFamily="2" charset="0"/>
                          <a:cs typeface="Poppins" panose="00000500000000000000" pitchFamily="2" charset="0"/>
                        </a:rPr>
                        <a:t>Milton Keynes</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2</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£416,250.42 </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£417,070.42 </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extLst>
                  <a:ext uri="{0D108BD9-81ED-4DB2-BD59-A6C34878D82A}">
                    <a16:rowId xmlns:a16="http://schemas.microsoft.com/office/drawing/2014/main" val="586205279"/>
                  </a:ext>
                </a:extLst>
              </a:tr>
              <a:tr h="394981">
                <a:tc>
                  <a:txBody>
                    <a:bodyPr/>
                    <a:lstStyle/>
                    <a:p>
                      <a:pPr>
                        <a:lnSpc>
                          <a:spcPct val="107000"/>
                        </a:lnSpc>
                        <a:spcAft>
                          <a:spcPts val="800"/>
                        </a:spcAft>
                      </a:pPr>
                      <a:r>
                        <a:rPr lang="en-GB" sz="1600" kern="100" baseline="0">
                          <a:effectLst/>
                          <a:latin typeface="Poppins" panose="00000500000000000000" pitchFamily="2" charset="0"/>
                          <a:cs typeface="Poppins" panose="00000500000000000000" pitchFamily="2" charset="0"/>
                        </a:rPr>
                        <a:t>North Northants</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4</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£695,005.00 </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£792,054.00</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extLst>
                  <a:ext uri="{0D108BD9-81ED-4DB2-BD59-A6C34878D82A}">
                    <a16:rowId xmlns:a16="http://schemas.microsoft.com/office/drawing/2014/main" val="3669185393"/>
                  </a:ext>
                </a:extLst>
              </a:tr>
              <a:tr h="394981">
                <a:tc>
                  <a:txBody>
                    <a:bodyPr/>
                    <a:lstStyle/>
                    <a:p>
                      <a:pPr>
                        <a:lnSpc>
                          <a:spcPct val="107000"/>
                        </a:lnSpc>
                        <a:spcAft>
                          <a:spcPts val="800"/>
                        </a:spcAft>
                      </a:pPr>
                      <a:r>
                        <a:rPr lang="en-GB" sz="1600" kern="100" baseline="0">
                          <a:effectLst/>
                          <a:latin typeface="Poppins" panose="00000500000000000000" pitchFamily="2" charset="0"/>
                          <a:cs typeface="Poppins" panose="00000500000000000000" pitchFamily="2" charset="0"/>
                        </a:rPr>
                        <a:t>West Northants</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5</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£875,254,98</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£1,002,265.31</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extLst>
                  <a:ext uri="{0D108BD9-81ED-4DB2-BD59-A6C34878D82A}">
                    <a16:rowId xmlns:a16="http://schemas.microsoft.com/office/drawing/2014/main" val="2901192034"/>
                  </a:ext>
                </a:extLst>
              </a:tr>
              <a:tr h="310244">
                <a:tc>
                  <a:txBody>
                    <a:bodyPr/>
                    <a:lstStyle/>
                    <a:p>
                      <a:pPr algn="r">
                        <a:lnSpc>
                          <a:spcPct val="107000"/>
                        </a:lnSpc>
                        <a:spcAft>
                          <a:spcPts val="800"/>
                        </a:spcAft>
                      </a:pPr>
                      <a:r>
                        <a:rPr lang="en-GB" sz="1600" kern="100" baseline="0">
                          <a:effectLst/>
                          <a:latin typeface="Poppins" panose="00000500000000000000" pitchFamily="2" charset="0"/>
                          <a:cs typeface="Poppins" panose="00000500000000000000" pitchFamily="2" charset="0"/>
                        </a:rPr>
                        <a:t>Total</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68580" marR="68580" marT="9525"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18</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b"/>
                </a:tc>
                <a:tc>
                  <a:txBody>
                    <a:bodyPr/>
                    <a:lstStyle/>
                    <a:p>
                      <a:pPr algn="ctr">
                        <a:lnSpc>
                          <a:spcPct val="107000"/>
                        </a:lnSpc>
                        <a:spcAft>
                          <a:spcPts val="800"/>
                        </a:spcAft>
                      </a:pPr>
                      <a:r>
                        <a:rPr lang="en-GB" sz="1600" kern="100" baseline="0">
                          <a:effectLst/>
                          <a:latin typeface="Poppins" panose="00000500000000000000" pitchFamily="2" charset="0"/>
                          <a:cs typeface="Poppins" panose="00000500000000000000" pitchFamily="2" charset="0"/>
                        </a:rPr>
                        <a:t> £3,395,397.05</a:t>
                      </a:r>
                      <a:endParaRPr lang="en-GB" sz="1600" kern="100" baseline="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b"/>
                </a:tc>
                <a:tc>
                  <a:txBody>
                    <a:bodyPr/>
                    <a:lstStyle/>
                    <a:p>
                      <a:pPr algn="ctr">
                        <a:lnSpc>
                          <a:spcPct val="107000"/>
                        </a:lnSpc>
                        <a:spcAft>
                          <a:spcPts val="800"/>
                        </a:spcAft>
                      </a:pPr>
                      <a:r>
                        <a:rPr lang="en-GB" sz="1600" kern="100" baseline="0" dirty="0">
                          <a:effectLst/>
                          <a:latin typeface="Poppins" panose="00000500000000000000" pitchFamily="2" charset="0"/>
                          <a:cs typeface="Poppins" panose="00000500000000000000" pitchFamily="2" charset="0"/>
                        </a:rPr>
                        <a:t> £4,067,483.39</a:t>
                      </a:r>
                      <a:endParaRPr lang="en-GB" sz="1600" kern="100" baseline="0" dirty="0">
                        <a:effectLst/>
                        <a:latin typeface="Poppins" panose="00000500000000000000" pitchFamily="2" charset="0"/>
                        <a:ea typeface="Calibri" panose="020F0502020204030204" pitchFamily="34" charset="0"/>
                        <a:cs typeface="Poppins" panose="00000500000000000000" pitchFamily="2" charset="0"/>
                      </a:endParaRPr>
                    </a:p>
                  </a:txBody>
                  <a:tcPr marL="9525" marR="9525" marT="9525" marB="0" anchor="ctr"/>
                </a:tc>
                <a:extLst>
                  <a:ext uri="{0D108BD9-81ED-4DB2-BD59-A6C34878D82A}">
                    <a16:rowId xmlns:a16="http://schemas.microsoft.com/office/drawing/2014/main" val="384471445"/>
                  </a:ext>
                </a:extLst>
              </a:tr>
            </a:tbl>
          </a:graphicData>
        </a:graphic>
      </p:graphicFrame>
    </p:spTree>
    <p:extLst>
      <p:ext uri="{BB962C8B-B14F-4D97-AF65-F5344CB8AC3E}">
        <p14:creationId xmlns:p14="http://schemas.microsoft.com/office/powerpoint/2010/main" val="2007533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48619C-723D-9945-9E39-AD91CD1C9EB4}"/>
              </a:ext>
            </a:extLst>
          </p:cNvPr>
          <p:cNvSpPr>
            <a:spLocks noGrp="1"/>
          </p:cNvSpPr>
          <p:nvPr>
            <p:ph type="subTitle" idx="1"/>
          </p:nvPr>
        </p:nvSpPr>
        <p:spPr>
          <a:xfrm>
            <a:off x="679887" y="175033"/>
            <a:ext cx="10768694" cy="5554483"/>
          </a:xfrm>
        </p:spPr>
        <p:txBody>
          <a:bodyPr/>
          <a:lstStyle/>
          <a:p>
            <a:r>
              <a:rPr lang="en-GB" sz="2400" b="1" dirty="0">
                <a:solidFill>
                  <a:srgbClr val="AD007A"/>
                </a:solidFill>
                <a:latin typeface="Poppins" panose="00000500000000000000" pitchFamily="2" charset="0"/>
                <a:cs typeface="Poppins" panose="00000500000000000000" pitchFamily="2" charset="0"/>
              </a:rPr>
              <a:t>18 businesses supported</a:t>
            </a:r>
            <a:endParaRPr lang="en-GB" dirty="0">
              <a:solidFill>
                <a:srgbClr val="AD007A"/>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2ABCEE57-78BB-C05F-0629-D5309BA0F9DC}"/>
              </a:ext>
            </a:extLst>
          </p:cNvPr>
          <p:cNvSpPr txBox="1"/>
          <p:nvPr/>
        </p:nvSpPr>
        <p:spPr>
          <a:xfrm>
            <a:off x="743419" y="1712375"/>
            <a:ext cx="3708934" cy="4370427"/>
          </a:xfrm>
          <a:prstGeom prst="rect">
            <a:avLst/>
          </a:prstGeom>
          <a:noFill/>
        </p:spPr>
        <p:txBody>
          <a:bodyPr wrap="square" rtlCol="0">
            <a:spAutoFit/>
          </a:bodyPr>
          <a:lstStyle/>
          <a:p>
            <a:r>
              <a:rPr lang="en-GB" b="1">
                <a:latin typeface="Poppins" panose="00000500000000000000" pitchFamily="2" charset="0"/>
                <a:cs typeface="Poppins" panose="00000500000000000000" pitchFamily="2" charset="0"/>
              </a:rPr>
              <a:t>Innovation</a:t>
            </a:r>
          </a:p>
          <a:p>
            <a:endParaRPr lang="en-GB" b="1">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a:latin typeface="Poppins" panose="00000500000000000000" pitchFamily="2" charset="0"/>
                <a:cs typeface="Poppins" panose="00000500000000000000" pitchFamily="2" charset="0"/>
              </a:rPr>
              <a:t>10 New products to the business committed</a:t>
            </a:r>
          </a:p>
          <a:p>
            <a:endParaRPr lang="en-GB" sz="160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a:latin typeface="Poppins" panose="00000500000000000000" pitchFamily="2" charset="0"/>
                <a:cs typeface="Poppins" panose="00000500000000000000" pitchFamily="2" charset="0"/>
              </a:rPr>
              <a:t>5 New products to market committed</a:t>
            </a:r>
          </a:p>
          <a:p>
            <a:pPr marL="285750" indent="-285750">
              <a:buFont typeface="Arial" panose="020B0604020202020204" pitchFamily="34" charset="0"/>
              <a:buChar char="•"/>
            </a:pPr>
            <a:endParaRPr lang="en-GB" sz="160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a:latin typeface="Poppins" panose="00000500000000000000" pitchFamily="2" charset="0"/>
                <a:cs typeface="Poppins" panose="00000500000000000000" pitchFamily="2" charset="0"/>
              </a:rPr>
              <a:t>14 New process to the business committed</a:t>
            </a:r>
          </a:p>
          <a:p>
            <a:endParaRPr lang="en-GB" sz="160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a:latin typeface="Poppins" panose="00000500000000000000" pitchFamily="2" charset="0"/>
                <a:cs typeface="Poppins" panose="00000500000000000000" pitchFamily="2" charset="0"/>
              </a:rPr>
              <a:t>11 New Service to the business committed</a:t>
            </a:r>
          </a:p>
          <a:p>
            <a:endParaRPr lang="en-GB" sz="160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a:latin typeface="Poppins" panose="00000500000000000000" pitchFamily="2" charset="0"/>
                <a:cs typeface="Poppins" panose="00000500000000000000" pitchFamily="2" charset="0"/>
              </a:rPr>
              <a:t>5 New service to the market committed</a:t>
            </a:r>
          </a:p>
          <a:p>
            <a:endParaRPr lang="en-GB">
              <a:latin typeface="Poppins" panose="00000500000000000000" pitchFamily="2" charset="0"/>
              <a:cs typeface="Poppins" panose="00000500000000000000" pitchFamily="2" charset="0"/>
            </a:endParaRPr>
          </a:p>
        </p:txBody>
      </p:sp>
      <p:cxnSp>
        <p:nvCxnSpPr>
          <p:cNvPr id="11" name="Straight Connector 10">
            <a:extLst>
              <a:ext uri="{FF2B5EF4-FFF2-40B4-BE49-F238E27FC236}">
                <a16:creationId xmlns:a16="http://schemas.microsoft.com/office/drawing/2014/main" id="{CF4899A1-8B2F-6C57-9947-9E11575F6A29}"/>
              </a:ext>
            </a:extLst>
          </p:cNvPr>
          <p:cNvCxnSpPr>
            <a:cxnSpLocks/>
          </p:cNvCxnSpPr>
          <p:nvPr/>
        </p:nvCxnSpPr>
        <p:spPr>
          <a:xfrm flipH="1">
            <a:off x="5784996" y="1498379"/>
            <a:ext cx="17542" cy="4419273"/>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7E37A96-7CFC-AC71-A1F6-403E05AEB11E}"/>
              </a:ext>
            </a:extLst>
          </p:cNvPr>
          <p:cNvSpPr txBox="1"/>
          <p:nvPr/>
        </p:nvSpPr>
        <p:spPr>
          <a:xfrm>
            <a:off x="7991376" y="2352111"/>
            <a:ext cx="3202904" cy="1415772"/>
          </a:xfrm>
          <a:prstGeom prst="rect">
            <a:avLst/>
          </a:prstGeom>
          <a:noFill/>
        </p:spPr>
        <p:txBody>
          <a:bodyPr wrap="square" rtlCol="0">
            <a:spAutoFit/>
          </a:bodyPr>
          <a:lstStyle/>
          <a:p>
            <a:r>
              <a:rPr lang="en-GB" b="1">
                <a:latin typeface="Poppins" panose="00000500000000000000" pitchFamily="2" charset="0"/>
                <a:ea typeface="Verdana" panose="020B0604030504040204" pitchFamily="34" charset="0"/>
                <a:cs typeface="Poppins" panose="00000500000000000000" pitchFamily="2" charset="0"/>
              </a:rPr>
              <a:t>Growth</a:t>
            </a:r>
          </a:p>
          <a:p>
            <a:endParaRPr lang="en-GB" b="1">
              <a:latin typeface="Poppins" panose="00000500000000000000" pitchFamily="2" charset="0"/>
              <a:ea typeface="Verdana" panose="020B0604030504040204" pitchFamily="34" charset="0"/>
              <a:cs typeface="Poppins" panose="00000500000000000000" pitchFamily="2" charset="0"/>
            </a:endParaRPr>
          </a:p>
          <a:p>
            <a:pPr marL="285750" indent="-285750">
              <a:buFont typeface="Arial" panose="020B0604020202020204" pitchFamily="34" charset="0"/>
              <a:buChar char="•"/>
            </a:pPr>
            <a:r>
              <a:rPr lang="en-GB" sz="1600">
                <a:latin typeface="Poppins" panose="00000500000000000000" pitchFamily="2" charset="0"/>
                <a:ea typeface="Verdana" panose="020B0604030504040204" pitchFamily="34" charset="0"/>
                <a:cs typeface="Poppins" panose="00000500000000000000" pitchFamily="2" charset="0"/>
              </a:rPr>
              <a:t>137.60 Jobs committed</a:t>
            </a:r>
          </a:p>
          <a:p>
            <a:pPr marL="285750" indent="-285750">
              <a:buFont typeface="Arial" panose="020B0604020202020204" pitchFamily="34" charset="0"/>
              <a:buChar char="•"/>
            </a:pPr>
            <a:r>
              <a:rPr lang="en-GB" sz="1600">
                <a:latin typeface="Poppins" panose="00000500000000000000" pitchFamily="2" charset="0"/>
                <a:ea typeface="Verdana" panose="020B0604030504040204" pitchFamily="34" charset="0"/>
                <a:cs typeface="Poppins" panose="00000500000000000000" pitchFamily="2" charset="0"/>
              </a:rPr>
              <a:t>19 jobs safeguarded </a:t>
            </a:r>
          </a:p>
          <a:p>
            <a:endParaRPr lang="en-GB" b="1">
              <a:latin typeface="Poppins" panose="00000500000000000000" pitchFamily="2" charset="0"/>
              <a:ea typeface="Verdana" panose="020B0604030504040204" pitchFamily="34" charset="0"/>
              <a:cs typeface="Poppins" panose="00000500000000000000" pitchFamily="2" charset="0"/>
            </a:endParaRPr>
          </a:p>
        </p:txBody>
      </p:sp>
      <p:sp>
        <p:nvSpPr>
          <p:cNvPr id="15" name="TextBox 14">
            <a:extLst>
              <a:ext uri="{FF2B5EF4-FFF2-40B4-BE49-F238E27FC236}">
                <a16:creationId xmlns:a16="http://schemas.microsoft.com/office/drawing/2014/main" id="{2554D60F-2AAC-F003-3EBC-BA3B86A699C7}"/>
              </a:ext>
            </a:extLst>
          </p:cNvPr>
          <p:cNvSpPr txBox="1"/>
          <p:nvPr/>
        </p:nvSpPr>
        <p:spPr>
          <a:xfrm>
            <a:off x="7535834" y="4354028"/>
            <a:ext cx="3832562" cy="892552"/>
          </a:xfrm>
          <a:prstGeom prst="rect">
            <a:avLst/>
          </a:prstGeom>
          <a:noFill/>
        </p:spPr>
        <p:txBody>
          <a:bodyPr wrap="square" rtlCol="0">
            <a:spAutoFit/>
          </a:bodyPr>
          <a:lstStyle/>
          <a:p>
            <a:r>
              <a:rPr lang="en-GB" b="1">
                <a:latin typeface="Poppins" panose="00000500000000000000" pitchFamily="2" charset="0"/>
                <a:ea typeface="Verdana" panose="020B0604030504040204" pitchFamily="34" charset="0"/>
                <a:cs typeface="Poppins" panose="00000500000000000000" pitchFamily="2" charset="0"/>
              </a:rPr>
              <a:t>Sustainability</a:t>
            </a:r>
          </a:p>
          <a:p>
            <a:endParaRPr lang="en-GB" b="1">
              <a:latin typeface="Poppins" panose="00000500000000000000" pitchFamily="2" charset="0"/>
              <a:ea typeface="Verdana" panose="020B0604030504040204" pitchFamily="34" charset="0"/>
              <a:cs typeface="Poppins" panose="00000500000000000000" pitchFamily="2" charset="0"/>
            </a:endParaRPr>
          </a:p>
          <a:p>
            <a:r>
              <a:rPr lang="en-GB" sz="1600">
                <a:latin typeface="Poppins" panose="00000500000000000000" pitchFamily="2" charset="0"/>
                <a:cs typeface="Poppins" panose="00000500000000000000" pitchFamily="2" charset="0"/>
              </a:rPr>
              <a:t>421,273.10 tonnes of Co2  saved </a:t>
            </a:r>
          </a:p>
        </p:txBody>
      </p:sp>
      <p:pic>
        <p:nvPicPr>
          <p:cNvPr id="16" name="Graphic 15" descr="Leaf outline">
            <a:extLst>
              <a:ext uri="{FF2B5EF4-FFF2-40B4-BE49-F238E27FC236}">
                <a16:creationId xmlns:a16="http://schemas.microsoft.com/office/drawing/2014/main" id="{7F4C5771-18AD-4BD2-1765-5566B5356C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99607" y="7517733"/>
            <a:ext cx="151872" cy="151872"/>
          </a:xfrm>
          <a:prstGeom prst="rect">
            <a:avLst/>
          </a:prstGeom>
        </p:spPr>
      </p:pic>
      <p:pic>
        <p:nvPicPr>
          <p:cNvPr id="1026" name="Picture 2" descr="291,800+ Environmental Sustainability Symbol Stock Photos ...">
            <a:extLst>
              <a:ext uri="{FF2B5EF4-FFF2-40B4-BE49-F238E27FC236}">
                <a16:creationId xmlns:a16="http://schemas.microsoft.com/office/drawing/2014/main" id="{6B19FAB1-2964-AE1C-E944-FCBE4DF4C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604" y="4159292"/>
            <a:ext cx="965977" cy="9659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F12B0AA-A12A-F6A6-E1EB-7BB622B16BCB}"/>
              </a:ext>
            </a:extLst>
          </p:cNvPr>
          <p:cNvPicPr>
            <a:picLocks noChangeAspect="1"/>
          </p:cNvPicPr>
          <p:nvPr/>
        </p:nvPicPr>
        <p:blipFill>
          <a:blip r:embed="rId5"/>
          <a:stretch>
            <a:fillRect/>
          </a:stretch>
        </p:blipFill>
        <p:spPr>
          <a:xfrm>
            <a:off x="6647073" y="2099976"/>
            <a:ext cx="976215" cy="976215"/>
          </a:xfrm>
          <a:prstGeom prst="rect">
            <a:avLst/>
          </a:prstGeom>
        </p:spPr>
      </p:pic>
      <p:cxnSp>
        <p:nvCxnSpPr>
          <p:cNvPr id="29" name="Straight Connector 28">
            <a:extLst>
              <a:ext uri="{FF2B5EF4-FFF2-40B4-BE49-F238E27FC236}">
                <a16:creationId xmlns:a16="http://schemas.microsoft.com/office/drawing/2014/main" id="{9DED8033-B1A9-88C8-7176-C64A21EDBDF7}"/>
              </a:ext>
            </a:extLst>
          </p:cNvPr>
          <p:cNvCxnSpPr>
            <a:cxnSpLocks/>
          </p:cNvCxnSpPr>
          <p:nvPr/>
        </p:nvCxnSpPr>
        <p:spPr>
          <a:xfrm>
            <a:off x="5134160" y="2065020"/>
            <a:ext cx="659607" cy="0"/>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F0D13BA-6190-C46A-986D-35875EAB475B}"/>
              </a:ext>
            </a:extLst>
          </p:cNvPr>
          <p:cNvCxnSpPr>
            <a:cxnSpLocks/>
          </p:cNvCxnSpPr>
          <p:nvPr/>
        </p:nvCxnSpPr>
        <p:spPr>
          <a:xfrm>
            <a:off x="5802538" y="2828835"/>
            <a:ext cx="659607" cy="0"/>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E246B9-5B11-E1A3-EF4C-31D02A8DC4EB}"/>
              </a:ext>
            </a:extLst>
          </p:cNvPr>
          <p:cNvCxnSpPr>
            <a:cxnSpLocks/>
          </p:cNvCxnSpPr>
          <p:nvPr/>
        </p:nvCxnSpPr>
        <p:spPr>
          <a:xfrm>
            <a:off x="5753920" y="4782523"/>
            <a:ext cx="659607" cy="0"/>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pic>
        <p:nvPicPr>
          <p:cNvPr id="2" name="Picture 20" descr="New product - Free shipping and delivery icons">
            <a:extLst>
              <a:ext uri="{FF2B5EF4-FFF2-40B4-BE49-F238E27FC236}">
                <a16:creationId xmlns:a16="http://schemas.microsoft.com/office/drawing/2014/main" id="{BF48D9A9-4CAF-9E8F-C037-7DE28EF1EB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3489" y="1234495"/>
            <a:ext cx="1162841" cy="11628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06E564A-3AAC-7E93-0966-7649D55455E9}"/>
              </a:ext>
            </a:extLst>
          </p:cNvPr>
          <p:cNvPicPr>
            <a:picLocks noChangeAspect="1"/>
          </p:cNvPicPr>
          <p:nvPr/>
        </p:nvPicPr>
        <p:blipFill>
          <a:blip r:embed="rId7"/>
          <a:stretch>
            <a:fillRect/>
          </a:stretch>
        </p:blipFill>
        <p:spPr>
          <a:xfrm>
            <a:off x="0" y="6560682"/>
            <a:ext cx="12192000" cy="297318"/>
          </a:xfrm>
          <a:prstGeom prst="rect">
            <a:avLst/>
          </a:prstGeom>
        </p:spPr>
      </p:pic>
    </p:spTree>
    <p:extLst>
      <p:ext uri="{BB962C8B-B14F-4D97-AF65-F5344CB8AC3E}">
        <p14:creationId xmlns:p14="http://schemas.microsoft.com/office/powerpoint/2010/main" val="3386910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B2EA71-59EA-FC15-0987-6A43A415A7BB}"/>
              </a:ext>
            </a:extLst>
          </p:cNvPr>
          <p:cNvSpPr>
            <a:spLocks noGrp="1"/>
          </p:cNvSpPr>
          <p:nvPr>
            <p:ph type="title"/>
          </p:nvPr>
        </p:nvSpPr>
        <p:spPr>
          <a:xfrm>
            <a:off x="609922" y="463603"/>
            <a:ext cx="5981278" cy="985966"/>
          </a:xfrm>
        </p:spPr>
        <p:txBody>
          <a:bodyPr>
            <a:normAutofit/>
          </a:bodyPr>
          <a:lstStyle/>
          <a:p>
            <a:r>
              <a:rPr lang="en-GB" sz="4000" b="1" dirty="0">
                <a:solidFill>
                  <a:srgbClr val="AD007A"/>
                </a:solidFill>
                <a:latin typeface="Poppins" panose="00000500000000000000" pitchFamily="2" charset="0"/>
                <a:cs typeface="Poppins" panose="00000500000000000000" pitchFamily="2" charset="0"/>
              </a:rPr>
              <a:t>Inward Investment </a:t>
            </a:r>
            <a:endParaRPr lang="en-GB" sz="4000" dirty="0">
              <a:solidFill>
                <a:srgbClr val="AD007A"/>
              </a:solidFill>
            </a:endParaRPr>
          </a:p>
        </p:txBody>
      </p:sp>
      <p:sp>
        <p:nvSpPr>
          <p:cNvPr id="3" name="Content Placeholder 2">
            <a:extLst>
              <a:ext uri="{FF2B5EF4-FFF2-40B4-BE49-F238E27FC236}">
                <a16:creationId xmlns:a16="http://schemas.microsoft.com/office/drawing/2014/main" id="{DA668492-A352-5E7E-8C04-F180F07279C1}"/>
              </a:ext>
            </a:extLst>
          </p:cNvPr>
          <p:cNvSpPr>
            <a:spLocks noGrp="1"/>
          </p:cNvSpPr>
          <p:nvPr>
            <p:ph idx="1"/>
          </p:nvPr>
        </p:nvSpPr>
        <p:spPr>
          <a:xfrm>
            <a:off x="609922" y="1704683"/>
            <a:ext cx="5486078" cy="3690551"/>
          </a:xfrm>
        </p:spPr>
        <p:txBody>
          <a:bodyPr>
            <a:normAutofit lnSpcReduction="10000"/>
          </a:bodyPr>
          <a:lstStyle/>
          <a:p>
            <a:r>
              <a:rPr lang="en-GB" sz="1700" dirty="0">
                <a:latin typeface="Poppins" panose="00000500000000000000" pitchFamily="2" charset="0"/>
                <a:cs typeface="Poppins" panose="00000500000000000000" pitchFamily="2" charset="0"/>
              </a:rPr>
              <a:t>Integrating inward investment into broader business support services, becoming part of the business-as-usual element of a BA’s role within a referral capacity. </a:t>
            </a:r>
          </a:p>
          <a:p>
            <a:r>
              <a:rPr lang="en-GB" sz="1700" dirty="0">
                <a:latin typeface="Poppins" panose="00000500000000000000" pitchFamily="2" charset="0"/>
                <a:cs typeface="Poppins" panose="00000500000000000000" pitchFamily="2" charset="0"/>
              </a:rPr>
              <a:t>Department for Business and Trade (DBT) directly engaging with LAs on requests but the Growth Hub will continue to take a supporting role referring, facilitating and promoting the South Midlands in place making. </a:t>
            </a:r>
          </a:p>
          <a:p>
            <a:pPr>
              <a:buFont typeface="Arial" panose="020B0604020202020204" pitchFamily="34" charset="0"/>
              <a:buChar char="•"/>
            </a:pPr>
            <a:r>
              <a:rPr lang="en-GB" sz="1700" dirty="0">
                <a:latin typeface="Poppins" panose="00000500000000000000" pitchFamily="2" charset="0"/>
                <a:cs typeface="Poppins" panose="00000500000000000000" pitchFamily="2" charset="0"/>
              </a:rPr>
              <a:t>Established a quarterly Inward Investment Forum to facilitate collaboration between DBT, GH, LAs, and other key stakeholders. </a:t>
            </a:r>
          </a:p>
          <a:p>
            <a:pPr>
              <a:buFont typeface="Arial" panose="020B0604020202020204" pitchFamily="34" charset="0"/>
              <a:buChar char="•"/>
            </a:pPr>
            <a:r>
              <a:rPr lang="en-GB" sz="1700" dirty="0">
                <a:latin typeface="Poppins" panose="00000500000000000000" pitchFamily="2" charset="0"/>
                <a:cs typeface="Poppins" panose="00000500000000000000" pitchFamily="2" charset="0"/>
              </a:rPr>
              <a:t>A dedicated Inward Investment landing page for the South Midlands on the South Midlands Authorities home page … coming soon. </a:t>
            </a:r>
          </a:p>
          <a:p>
            <a:endParaRPr lang="en-GB" sz="1700" dirty="0">
              <a:latin typeface="Poppins" panose="00000500000000000000" pitchFamily="2" charset="0"/>
              <a:cs typeface="Poppins" panose="00000500000000000000" pitchFamily="2" charset="0"/>
            </a:endParaRPr>
          </a:p>
        </p:txBody>
      </p:sp>
      <p:pic>
        <p:nvPicPr>
          <p:cNvPr id="9" name="Picture 8">
            <a:extLst>
              <a:ext uri="{FF2B5EF4-FFF2-40B4-BE49-F238E27FC236}">
                <a16:creationId xmlns:a16="http://schemas.microsoft.com/office/drawing/2014/main" id="{EE2DF899-3FBD-660D-EA9A-EBAF707B347B}"/>
              </a:ext>
            </a:extLst>
          </p:cNvPr>
          <p:cNvPicPr>
            <a:picLocks noChangeAspect="1"/>
          </p:cNvPicPr>
          <p:nvPr/>
        </p:nvPicPr>
        <p:blipFill>
          <a:blip r:embed="rId2"/>
          <a:stretch>
            <a:fillRect/>
          </a:stretch>
        </p:blipFill>
        <p:spPr>
          <a:xfrm>
            <a:off x="6972169" y="3778872"/>
            <a:ext cx="4810874" cy="2321247"/>
          </a:xfrm>
          <a:prstGeom prst="rect">
            <a:avLst/>
          </a:prstGeom>
        </p:spPr>
      </p:pic>
      <p:pic>
        <p:nvPicPr>
          <p:cNvPr id="7" name="Picture 6">
            <a:extLst>
              <a:ext uri="{FF2B5EF4-FFF2-40B4-BE49-F238E27FC236}">
                <a16:creationId xmlns:a16="http://schemas.microsoft.com/office/drawing/2014/main" id="{E549C2E8-FC59-A700-7882-CA80843757BF}"/>
              </a:ext>
            </a:extLst>
          </p:cNvPr>
          <p:cNvPicPr>
            <a:picLocks noChangeAspect="1"/>
          </p:cNvPicPr>
          <p:nvPr/>
        </p:nvPicPr>
        <p:blipFill>
          <a:blip r:embed="rId3"/>
          <a:stretch>
            <a:fillRect/>
          </a:stretch>
        </p:blipFill>
        <p:spPr>
          <a:xfrm>
            <a:off x="7201122" y="411343"/>
            <a:ext cx="4581921" cy="3138616"/>
          </a:xfrm>
          <a:prstGeom prst="rect">
            <a:avLst/>
          </a:prstGeom>
        </p:spPr>
      </p:pic>
      <p:pic>
        <p:nvPicPr>
          <p:cNvPr id="4" name="Picture 3">
            <a:extLst>
              <a:ext uri="{FF2B5EF4-FFF2-40B4-BE49-F238E27FC236}">
                <a16:creationId xmlns:a16="http://schemas.microsoft.com/office/drawing/2014/main" id="{FA94FC00-2687-A6DF-22C5-2B38F2069F2B}"/>
              </a:ext>
            </a:extLst>
          </p:cNvPr>
          <p:cNvPicPr>
            <a:picLocks noChangeAspect="1"/>
          </p:cNvPicPr>
          <p:nvPr/>
        </p:nvPicPr>
        <p:blipFill>
          <a:blip r:embed="rId4"/>
          <a:stretch>
            <a:fillRect/>
          </a:stretch>
        </p:blipFill>
        <p:spPr>
          <a:xfrm>
            <a:off x="0" y="6560682"/>
            <a:ext cx="12192000" cy="297318"/>
          </a:xfrm>
          <a:prstGeom prst="rect">
            <a:avLst/>
          </a:prstGeom>
        </p:spPr>
      </p:pic>
    </p:spTree>
    <p:extLst>
      <p:ext uri="{BB962C8B-B14F-4D97-AF65-F5344CB8AC3E}">
        <p14:creationId xmlns:p14="http://schemas.microsoft.com/office/powerpoint/2010/main" val="4001077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66F6-FF00-42EA-E80F-00FED2A6C2A2}"/>
              </a:ext>
            </a:extLst>
          </p:cNvPr>
          <p:cNvSpPr>
            <a:spLocks noGrp="1"/>
          </p:cNvSpPr>
          <p:nvPr>
            <p:ph type="title"/>
          </p:nvPr>
        </p:nvSpPr>
        <p:spPr>
          <a:xfrm>
            <a:off x="566457" y="232889"/>
            <a:ext cx="10515600" cy="753790"/>
          </a:xfrm>
        </p:spPr>
        <p:txBody>
          <a:bodyPr/>
          <a:lstStyle/>
          <a:p>
            <a:r>
              <a:rPr lang="en-GB" b="1" dirty="0">
                <a:solidFill>
                  <a:srgbClr val="AD007A"/>
                </a:solidFill>
                <a:latin typeface="Poppins" panose="00000500000000000000" pitchFamily="2" charset="0"/>
                <a:cs typeface="Poppins" panose="00000500000000000000" pitchFamily="2" charset="0"/>
              </a:rPr>
              <a:t>Communications</a:t>
            </a:r>
          </a:p>
        </p:txBody>
      </p:sp>
      <p:sp>
        <p:nvSpPr>
          <p:cNvPr id="3" name="Content Placeholder 2">
            <a:extLst>
              <a:ext uri="{FF2B5EF4-FFF2-40B4-BE49-F238E27FC236}">
                <a16:creationId xmlns:a16="http://schemas.microsoft.com/office/drawing/2014/main" id="{C3CC6042-B464-7705-982B-3829F2070519}"/>
              </a:ext>
            </a:extLst>
          </p:cNvPr>
          <p:cNvSpPr>
            <a:spLocks noGrp="1"/>
          </p:cNvSpPr>
          <p:nvPr>
            <p:ph idx="1"/>
          </p:nvPr>
        </p:nvSpPr>
        <p:spPr>
          <a:xfrm>
            <a:off x="471207" y="1581162"/>
            <a:ext cx="5215218" cy="3875016"/>
          </a:xfrm>
        </p:spPr>
        <p:txBody>
          <a:bodyPr>
            <a:noAutofit/>
          </a:bodyPr>
          <a:lstStyle/>
          <a:p>
            <a:pPr marL="342900" indent="-342900">
              <a:lnSpc>
                <a:spcPct val="106000"/>
              </a:lnSpc>
              <a:buSzPts val="1000"/>
              <a:buFont typeface="Symbol" panose="05050102010706020507" pitchFamily="18" charset="2"/>
              <a:buChar char=""/>
              <a:tabLst>
                <a:tab pos="457200" algn="l"/>
              </a:tabLst>
            </a:pPr>
            <a:r>
              <a:rPr lang="en-GB" sz="1600" dirty="0">
                <a:solidFill>
                  <a:srgbClr val="000000"/>
                </a:solidFill>
                <a:latin typeface="Poppins" panose="00000500000000000000" pitchFamily="2" charset="0"/>
                <a:ea typeface="Times New Roman" panose="02020603050405020304" pitchFamily="18" charset="0"/>
                <a:cs typeface="Poppins" panose="00000500000000000000" pitchFamily="2" charset="0"/>
              </a:rPr>
              <a:t>South Midlands Authorities website launched, including Business Board and Skills Hub </a:t>
            </a:r>
            <a:endParaRPr lang="en-GB" sz="1600" dirty="0">
              <a:latin typeface="Poppins" panose="00000500000000000000" pitchFamily="2" charset="0"/>
              <a:ea typeface="Aptos" panose="020B0004020202020204" pitchFamily="34" charset="0"/>
              <a:cs typeface="Poppins" panose="00000500000000000000" pitchFamily="2" charset="0"/>
            </a:endParaRPr>
          </a:p>
          <a:p>
            <a:pPr marL="342900" lvl="0" indent="-342900">
              <a:lnSpc>
                <a:spcPct val="106000"/>
              </a:lnSpc>
              <a:buSzPts val="1000"/>
              <a:buFont typeface="Symbol" panose="05050102010706020507" pitchFamily="18" charset="2"/>
              <a:buChar char=""/>
              <a:tabLst>
                <a:tab pos="457200" algn="l"/>
              </a:tabLst>
            </a:pPr>
            <a:r>
              <a:rPr lang="en-GB" sz="16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158,000 page views on GH website</a:t>
            </a:r>
            <a:endParaRPr lang="en-GB" sz="1600" dirty="0">
              <a:effectLst/>
              <a:latin typeface="Poppins" panose="00000500000000000000" pitchFamily="2" charset="0"/>
              <a:ea typeface="Aptos" panose="020B0004020202020204" pitchFamily="34" charset="0"/>
              <a:cs typeface="Poppins" panose="00000500000000000000" pitchFamily="2" charset="0"/>
            </a:endParaRPr>
          </a:p>
          <a:p>
            <a:pPr marL="342900" lvl="0" indent="-342900">
              <a:lnSpc>
                <a:spcPct val="106000"/>
              </a:lnSpc>
              <a:buSzPts val="1000"/>
              <a:buFont typeface="Symbol" panose="05050102010706020507" pitchFamily="18" charset="2"/>
              <a:buChar char=""/>
              <a:tabLst>
                <a:tab pos="457200" algn="l"/>
              </a:tabLst>
            </a:pPr>
            <a:r>
              <a:rPr lang="en-GB" sz="16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More than 19,000 visitors to GH website</a:t>
            </a:r>
          </a:p>
          <a:p>
            <a:pPr marL="342900" lvl="0" indent="-342900">
              <a:lnSpc>
                <a:spcPct val="106000"/>
              </a:lnSpc>
              <a:buSzPts val="1000"/>
              <a:buFont typeface="Symbol" panose="05050102010706020507" pitchFamily="18" charset="2"/>
              <a:buChar char=""/>
              <a:tabLst>
                <a:tab pos="457200" algn="l"/>
              </a:tabLst>
            </a:pPr>
            <a:r>
              <a:rPr lang="en-GB" sz="1600" dirty="0">
                <a:solidFill>
                  <a:srgbClr val="000000"/>
                </a:solidFill>
                <a:latin typeface="Poppins" panose="00000500000000000000" pitchFamily="2" charset="0"/>
                <a:ea typeface="Times New Roman" panose="02020603050405020304" pitchFamily="18" charset="0"/>
                <a:cs typeface="Poppins" panose="00000500000000000000" pitchFamily="2" charset="0"/>
              </a:rPr>
              <a:t>Sharing of partner promotional materials, events, toolkits</a:t>
            </a:r>
            <a:endParaRPr lang="en-GB" sz="16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endParaRPr>
          </a:p>
          <a:p>
            <a:pPr marL="342900" lvl="0" indent="-342900">
              <a:lnSpc>
                <a:spcPct val="106000"/>
              </a:lnSpc>
              <a:buSzPts val="1000"/>
              <a:buFont typeface="Symbol" panose="05050102010706020507" pitchFamily="18" charset="2"/>
              <a:buChar char=""/>
              <a:tabLst>
                <a:tab pos="457200" algn="l"/>
              </a:tabLst>
            </a:pPr>
            <a:r>
              <a:rPr lang="en-GB" sz="1600" dirty="0">
                <a:solidFill>
                  <a:srgbClr val="000000"/>
                </a:solidFill>
                <a:latin typeface="Poppins" panose="00000500000000000000" pitchFamily="2" charset="0"/>
                <a:ea typeface="Times New Roman" panose="02020603050405020304" pitchFamily="18" charset="0"/>
                <a:cs typeface="Poppins" panose="00000500000000000000" pitchFamily="2" charset="0"/>
              </a:rPr>
              <a:t>Membership to </a:t>
            </a:r>
            <a:r>
              <a:rPr lang="en-US" sz="1600" dirty="0">
                <a:solidFill>
                  <a:srgbClr val="000000"/>
                </a:solidFill>
                <a:latin typeface="Poppins" panose="00000500000000000000" pitchFamily="2" charset="0"/>
                <a:ea typeface="Times New Roman" panose="02020603050405020304" pitchFamily="18" charset="0"/>
                <a:cs typeface="Poppins" panose="00000500000000000000" pitchFamily="2" charset="0"/>
              </a:rPr>
              <a:t>provide easy access to business guidance, business adviser support and collaboration with your peers.</a:t>
            </a:r>
          </a:p>
          <a:p>
            <a:pPr marL="342900" lvl="0" indent="-342900">
              <a:lnSpc>
                <a:spcPct val="106000"/>
              </a:lnSpc>
              <a:buSzPts val="1000"/>
              <a:buFont typeface="Symbol" panose="05050102010706020507" pitchFamily="18" charset="2"/>
              <a:buChar char=""/>
              <a:tabLst>
                <a:tab pos="457200" algn="l"/>
              </a:tabLst>
            </a:pPr>
            <a:r>
              <a:rPr lang="en-US" sz="16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Case studies on the website </a:t>
            </a:r>
            <a:r>
              <a:rPr lang="en-US" sz="1600" dirty="0">
                <a:latin typeface="Poppins" panose="00000500000000000000" pitchFamily="2" charset="0"/>
                <a:cs typeface="Poppins" panose="00000500000000000000" pitchFamily="2" charset="0"/>
                <a:hlinkClick r:id="rId2"/>
              </a:rPr>
              <a:t>Case Studies | The Growth Hub</a:t>
            </a:r>
            <a:r>
              <a:rPr lang="en-US" sz="1600" dirty="0">
                <a:latin typeface="Poppins" panose="00000500000000000000" pitchFamily="2" charset="0"/>
                <a:cs typeface="Poppins" panose="00000500000000000000" pitchFamily="2" charset="0"/>
              </a:rPr>
              <a:t> </a:t>
            </a:r>
            <a:r>
              <a:rPr lang="en-US" sz="16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a:t>
            </a:r>
          </a:p>
          <a:p>
            <a:pPr marL="342900" lvl="0" indent="-342900">
              <a:lnSpc>
                <a:spcPct val="106000"/>
              </a:lnSpc>
              <a:buSzPts val="1000"/>
              <a:buFont typeface="Symbol" panose="05050102010706020507" pitchFamily="18" charset="2"/>
              <a:buChar char=""/>
              <a:tabLst>
                <a:tab pos="457200" algn="l"/>
              </a:tabLst>
            </a:pPr>
            <a:r>
              <a:rPr lang="en-US" sz="1600" dirty="0">
                <a:solidFill>
                  <a:srgbClr val="000000"/>
                </a:solidFill>
                <a:latin typeface="Poppins" panose="00000500000000000000" pitchFamily="2" charset="0"/>
                <a:ea typeface="Times New Roman" panose="02020603050405020304" pitchFamily="18" charset="0"/>
                <a:cs typeface="Poppins" panose="00000500000000000000" pitchFamily="2" charset="0"/>
              </a:rPr>
              <a:t>Events page - </a:t>
            </a:r>
            <a:r>
              <a:rPr lang="en-GB" sz="1600" dirty="0">
                <a:latin typeface="Poppins" panose="00000500000000000000" pitchFamily="2" charset="0"/>
                <a:cs typeface="Poppins" panose="00000500000000000000" pitchFamily="2" charset="0"/>
                <a:hlinkClick r:id="rId3"/>
              </a:rPr>
              <a:t>Business events | Growth Hub</a:t>
            </a:r>
            <a:endParaRPr lang="en-GB" sz="16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endParaRPr>
          </a:p>
        </p:txBody>
      </p:sp>
      <p:pic>
        <p:nvPicPr>
          <p:cNvPr id="4" name="Picture 3">
            <a:extLst>
              <a:ext uri="{FF2B5EF4-FFF2-40B4-BE49-F238E27FC236}">
                <a16:creationId xmlns:a16="http://schemas.microsoft.com/office/drawing/2014/main" id="{0122ABB4-6C3C-0449-D3EF-8DE62769D9BF}"/>
              </a:ext>
            </a:extLst>
          </p:cNvPr>
          <p:cNvPicPr>
            <a:picLocks noChangeAspect="1"/>
          </p:cNvPicPr>
          <p:nvPr/>
        </p:nvPicPr>
        <p:blipFill>
          <a:blip r:embed="rId4"/>
          <a:stretch>
            <a:fillRect/>
          </a:stretch>
        </p:blipFill>
        <p:spPr>
          <a:xfrm>
            <a:off x="0" y="6560682"/>
            <a:ext cx="12192000" cy="297318"/>
          </a:xfrm>
          <a:prstGeom prst="rect">
            <a:avLst/>
          </a:prstGeom>
        </p:spPr>
      </p:pic>
      <p:pic>
        <p:nvPicPr>
          <p:cNvPr id="6" name="Picture 5">
            <a:extLst>
              <a:ext uri="{FF2B5EF4-FFF2-40B4-BE49-F238E27FC236}">
                <a16:creationId xmlns:a16="http://schemas.microsoft.com/office/drawing/2014/main" id="{0805246E-FC3D-1895-9F64-56C06B1B330B}"/>
              </a:ext>
            </a:extLst>
          </p:cNvPr>
          <p:cNvPicPr>
            <a:picLocks noChangeAspect="1"/>
          </p:cNvPicPr>
          <p:nvPr/>
        </p:nvPicPr>
        <p:blipFill>
          <a:blip r:embed="rId5"/>
          <a:stretch>
            <a:fillRect/>
          </a:stretch>
        </p:blipFill>
        <p:spPr>
          <a:xfrm>
            <a:off x="5985946" y="1491492"/>
            <a:ext cx="5975929" cy="3875016"/>
          </a:xfrm>
          <a:prstGeom prst="rect">
            <a:avLst/>
          </a:prstGeom>
        </p:spPr>
      </p:pic>
    </p:spTree>
    <p:extLst>
      <p:ext uri="{BB962C8B-B14F-4D97-AF65-F5344CB8AC3E}">
        <p14:creationId xmlns:p14="http://schemas.microsoft.com/office/powerpoint/2010/main" val="3110214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66F6-FF00-42EA-E80F-00FED2A6C2A2}"/>
              </a:ext>
            </a:extLst>
          </p:cNvPr>
          <p:cNvSpPr>
            <a:spLocks noGrp="1"/>
          </p:cNvSpPr>
          <p:nvPr>
            <p:ph type="title"/>
          </p:nvPr>
        </p:nvSpPr>
        <p:spPr>
          <a:xfrm>
            <a:off x="566457" y="232889"/>
            <a:ext cx="10515600" cy="753790"/>
          </a:xfrm>
        </p:spPr>
        <p:txBody>
          <a:bodyPr/>
          <a:lstStyle/>
          <a:p>
            <a:r>
              <a:rPr lang="en-GB" b="1" dirty="0">
                <a:solidFill>
                  <a:srgbClr val="AD007A"/>
                </a:solidFill>
                <a:latin typeface="Poppins" panose="00000500000000000000" pitchFamily="2" charset="0"/>
                <a:cs typeface="Poppins" panose="00000500000000000000" pitchFamily="2" charset="0"/>
              </a:rPr>
              <a:t>Case Studies / </a:t>
            </a:r>
            <a:r>
              <a:rPr lang="en-GB" b="1" dirty="0" err="1">
                <a:solidFill>
                  <a:srgbClr val="AD007A"/>
                </a:solidFill>
                <a:latin typeface="Poppins" panose="00000500000000000000" pitchFamily="2" charset="0"/>
                <a:cs typeface="Poppins" panose="00000500000000000000" pitchFamily="2" charset="0"/>
              </a:rPr>
              <a:t>Testemonials</a:t>
            </a:r>
            <a:endParaRPr lang="en-GB" b="1" dirty="0">
              <a:solidFill>
                <a:srgbClr val="AD007A"/>
              </a:solidFill>
              <a:latin typeface="Poppins" panose="00000500000000000000" pitchFamily="2" charset="0"/>
              <a:cs typeface="Poppins" panose="00000500000000000000" pitchFamily="2" charset="0"/>
            </a:endParaRPr>
          </a:p>
        </p:txBody>
      </p:sp>
      <p:sp>
        <p:nvSpPr>
          <p:cNvPr id="3" name="Content Placeholder 2">
            <a:extLst>
              <a:ext uri="{FF2B5EF4-FFF2-40B4-BE49-F238E27FC236}">
                <a16:creationId xmlns:a16="http://schemas.microsoft.com/office/drawing/2014/main" id="{C3CC6042-B464-7705-982B-3829F2070519}"/>
              </a:ext>
            </a:extLst>
          </p:cNvPr>
          <p:cNvSpPr>
            <a:spLocks noGrp="1"/>
          </p:cNvSpPr>
          <p:nvPr>
            <p:ph idx="1"/>
          </p:nvPr>
        </p:nvSpPr>
        <p:spPr>
          <a:xfrm>
            <a:off x="566457" y="986679"/>
            <a:ext cx="10963836" cy="5423646"/>
          </a:xfrm>
        </p:spPr>
        <p:txBody>
          <a:bodyPr>
            <a:normAutofit/>
          </a:bodyPr>
          <a:lstStyle/>
          <a:p>
            <a:pPr marL="342900" lvl="0" indent="-342900">
              <a:lnSpc>
                <a:spcPct val="106000"/>
              </a:lnSpc>
              <a:buSzPts val="1000"/>
              <a:buFont typeface="Symbol" panose="05050102010706020507" pitchFamily="18" charset="2"/>
              <a:buChar char=""/>
              <a:tabLst>
                <a:tab pos="457200" algn="l"/>
              </a:tabLst>
            </a:pPr>
            <a:endParaRPr lang="en-GB" sz="1800"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06000"/>
              </a:lnSpc>
              <a:buSzPts val="1000"/>
              <a:buFont typeface="Symbol" panose="05050102010706020507" pitchFamily="18" charset="2"/>
              <a:buChar char=""/>
              <a:tabLst>
                <a:tab pos="457200" algn="l"/>
              </a:tabLst>
            </a:pPr>
            <a:endParaRPr lang="en-GB"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lnSpc>
                <a:spcPct val="106000"/>
              </a:lnSpc>
              <a:buSzPts val="1000"/>
              <a:buFont typeface="Symbol" panose="05050102010706020507" pitchFamily="18" charset="2"/>
              <a:buChar char=""/>
              <a:tabLst>
                <a:tab pos="457200" algn="l"/>
              </a:tabLst>
            </a:pPr>
            <a:endParaRPr lang="en-GB" sz="1800"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06000"/>
              </a:lnSpc>
              <a:buSzPts val="1000"/>
              <a:buFont typeface="Symbol" panose="05050102010706020507" pitchFamily="18" charset="2"/>
              <a:buChar char=""/>
              <a:tabLst>
                <a:tab pos="457200" algn="l"/>
              </a:tabLst>
            </a:pP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lnSpc>
                <a:spcPct val="107000"/>
              </a:lnSpc>
              <a:spcAft>
                <a:spcPts val="800"/>
              </a:spcAft>
              <a:buFont typeface="Symbol" panose="05050102010706020507" pitchFamily="18" charset="2"/>
              <a:buChar char=""/>
            </a:pPr>
            <a:endParaRPr lang="en-GB" sz="1800" kern="100" dirty="0">
              <a:effectLst/>
              <a:latin typeface="Poppins" panose="00000500000000000000" pitchFamily="2" charset="0"/>
              <a:ea typeface="Calibri" panose="020F0502020204030204" pitchFamily="34" charset="0"/>
              <a:cs typeface="Poppins" panose="00000500000000000000" pitchFamily="2" charset="0"/>
            </a:endParaRPr>
          </a:p>
          <a:p>
            <a:endParaRPr lang="en-GB" dirty="0">
              <a:latin typeface="Poppins" panose="00000500000000000000" pitchFamily="2" charset="0"/>
              <a:cs typeface="Poppins" panose="00000500000000000000" pitchFamily="2" charset="0"/>
            </a:endParaRPr>
          </a:p>
          <a:p>
            <a:endParaRPr lang="en-GB" dirty="0">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0122ABB4-6C3C-0449-D3EF-8DE62769D9BF}"/>
              </a:ext>
            </a:extLst>
          </p:cNvPr>
          <p:cNvPicPr>
            <a:picLocks noChangeAspect="1"/>
          </p:cNvPicPr>
          <p:nvPr/>
        </p:nvPicPr>
        <p:blipFill>
          <a:blip r:embed="rId3"/>
          <a:stretch>
            <a:fillRect/>
          </a:stretch>
        </p:blipFill>
        <p:spPr>
          <a:xfrm>
            <a:off x="0" y="6560682"/>
            <a:ext cx="12192000" cy="297318"/>
          </a:xfrm>
          <a:prstGeom prst="rect">
            <a:avLst/>
          </a:prstGeom>
        </p:spPr>
      </p:pic>
      <p:sp>
        <p:nvSpPr>
          <p:cNvPr id="5" name="TextBox 4">
            <a:extLst>
              <a:ext uri="{FF2B5EF4-FFF2-40B4-BE49-F238E27FC236}">
                <a16:creationId xmlns:a16="http://schemas.microsoft.com/office/drawing/2014/main" id="{A89E3B02-4963-A122-D796-FAAC2DB7EB73}"/>
              </a:ext>
            </a:extLst>
          </p:cNvPr>
          <p:cNvSpPr txBox="1"/>
          <p:nvPr/>
        </p:nvSpPr>
        <p:spPr>
          <a:xfrm>
            <a:off x="3386870" y="1216800"/>
            <a:ext cx="3167433" cy="2492990"/>
          </a:xfrm>
          <a:prstGeom prst="rect">
            <a:avLst/>
          </a:prstGeom>
          <a:noFill/>
        </p:spPr>
        <p:txBody>
          <a:bodyPr wrap="square" rtlCol="0">
            <a:spAutoFit/>
          </a:bodyPr>
          <a:lstStyle/>
          <a:p>
            <a:r>
              <a:rPr lang="en-US" sz="1300" dirty="0">
                <a:effectLst/>
                <a:latin typeface="Poppins" panose="00000500000000000000" pitchFamily="2" charset="0"/>
                <a:ea typeface="Calibri" panose="020F0502020204030204" pitchFamily="34" charset="0"/>
                <a:cs typeface="Poppins" panose="00000500000000000000" pitchFamily="2" charset="0"/>
              </a:rPr>
              <a:t>“It’s really </a:t>
            </a:r>
            <a:r>
              <a:rPr lang="en-US" sz="1300" dirty="0" err="1">
                <a:effectLst/>
                <a:latin typeface="Poppins" panose="00000500000000000000" pitchFamily="2" charset="0"/>
                <a:ea typeface="Calibri" panose="020F0502020204030204" pitchFamily="34" charset="0"/>
                <a:cs typeface="Poppins" panose="00000500000000000000" pitchFamily="2" charset="0"/>
              </a:rPr>
              <a:t>revitalised</a:t>
            </a:r>
            <a:r>
              <a:rPr lang="en-US" sz="1300" dirty="0">
                <a:effectLst/>
                <a:latin typeface="Poppins" panose="00000500000000000000" pitchFamily="2" charset="0"/>
                <a:ea typeface="Calibri" panose="020F0502020204030204" pitchFamily="34" charset="0"/>
                <a:cs typeface="Poppins" panose="00000500000000000000" pitchFamily="2" charset="0"/>
              </a:rPr>
              <a:t> the club. We’ve welcomed 90 new members in the first three months alone, particularly in the 21-30 year category (an area we’ve been looking to increase). </a:t>
            </a:r>
          </a:p>
          <a:p>
            <a:r>
              <a:rPr lang="en-US" sz="1300" dirty="0">
                <a:latin typeface="Poppins" panose="00000500000000000000" pitchFamily="2" charset="0"/>
                <a:ea typeface="Calibri" panose="020F0502020204030204" pitchFamily="34" charset="0"/>
                <a:cs typeface="Poppins" panose="00000500000000000000" pitchFamily="2" charset="0"/>
              </a:rPr>
              <a:t>“The Growth Hub was invaluable to putting is in the best position to be successful.”</a:t>
            </a:r>
          </a:p>
          <a:p>
            <a:pPr algn="r"/>
            <a:r>
              <a:rPr lang="en-US" sz="1300" b="1" dirty="0">
                <a:latin typeface="Poppins" panose="00000500000000000000" pitchFamily="2" charset="0"/>
                <a:cs typeface="Poppins" panose="00000500000000000000" pitchFamily="2" charset="0"/>
              </a:rPr>
              <a:t>Northampton County Lawn Tennis Club (NCLTC)</a:t>
            </a:r>
            <a:endParaRPr lang="en-GB" sz="1300" b="1" dirty="0">
              <a:latin typeface="Poppins" panose="00000500000000000000" pitchFamily="2" charset="0"/>
              <a:cs typeface="Poppins" panose="00000500000000000000" pitchFamily="2" charset="0"/>
            </a:endParaRPr>
          </a:p>
          <a:p>
            <a:endParaRPr lang="en-GB" sz="1300" dirty="0">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40A50C51-158B-C2DA-6242-12A2049571E1}"/>
              </a:ext>
            </a:extLst>
          </p:cNvPr>
          <p:cNvSpPr txBox="1"/>
          <p:nvPr/>
        </p:nvSpPr>
        <p:spPr>
          <a:xfrm>
            <a:off x="137532" y="1222958"/>
            <a:ext cx="2818885" cy="2092881"/>
          </a:xfrm>
          <a:prstGeom prst="rect">
            <a:avLst/>
          </a:prstGeom>
          <a:noFill/>
        </p:spPr>
        <p:txBody>
          <a:bodyPr wrap="square" rtlCol="0">
            <a:spAutoFit/>
          </a:bodyPr>
          <a:lstStyle/>
          <a:p>
            <a:r>
              <a:rPr lang="en-GB" sz="1300" dirty="0">
                <a:effectLst/>
                <a:latin typeface="Poppins" panose="00000500000000000000" pitchFamily="2" charset="0"/>
                <a:ea typeface="Calibri" panose="020F0502020204030204" pitchFamily="34" charset="0"/>
                <a:cs typeface="Poppins" panose="00000500000000000000" pitchFamily="2" charset="0"/>
              </a:rPr>
              <a:t>The investment we’ve been able to make through the Resilience and Innovation Fund has allowed us to position ourselves as a market disruptor, and cemented our existing relationship with Fuji Film, and most importantly, continue operating sustainably.</a:t>
            </a:r>
            <a:endParaRPr lang="en-GB" sz="1300" dirty="0">
              <a:latin typeface="Poppins" panose="00000500000000000000" pitchFamily="2" charset="0"/>
              <a:cs typeface="Poppins" panose="00000500000000000000" pitchFamily="2" charset="0"/>
            </a:endParaRPr>
          </a:p>
          <a:p>
            <a:pPr algn="r"/>
            <a:r>
              <a:rPr lang="en-GB" sz="1300" b="1" dirty="0">
                <a:latin typeface="Poppins" panose="00000500000000000000" pitchFamily="2" charset="0"/>
                <a:cs typeface="Poppins" panose="00000500000000000000" pitchFamily="2" charset="0"/>
              </a:rPr>
              <a:t>Passion for Print</a:t>
            </a:r>
          </a:p>
        </p:txBody>
      </p:sp>
      <p:pic>
        <p:nvPicPr>
          <p:cNvPr id="10" name="Picture 9" descr="A large machine in a factory&#10;&#10;Description automatically generated">
            <a:extLst>
              <a:ext uri="{FF2B5EF4-FFF2-40B4-BE49-F238E27FC236}">
                <a16:creationId xmlns:a16="http://schemas.microsoft.com/office/drawing/2014/main" id="{483E6A43-C766-C933-A510-15E42D11F18F}"/>
              </a:ext>
            </a:extLst>
          </p:cNvPr>
          <p:cNvPicPr>
            <a:picLocks noChangeAspect="1"/>
          </p:cNvPicPr>
          <p:nvPr/>
        </p:nvPicPr>
        <p:blipFill rotWithShape="1">
          <a:blip r:embed="rId4">
            <a:extLst>
              <a:ext uri="{28A0092B-C50C-407E-A947-70E740481C1C}">
                <a14:useLocalDpi xmlns:a14="http://schemas.microsoft.com/office/drawing/2010/main" val="0"/>
              </a:ext>
            </a:extLst>
          </a:blip>
          <a:srcRect t="30833" b="27083"/>
          <a:stretch/>
        </p:blipFill>
        <p:spPr>
          <a:xfrm>
            <a:off x="9543043" y="2616257"/>
            <a:ext cx="2648957" cy="1963991"/>
          </a:xfrm>
          <a:prstGeom prst="rect">
            <a:avLst/>
          </a:prstGeom>
        </p:spPr>
      </p:pic>
      <p:pic>
        <p:nvPicPr>
          <p:cNvPr id="11" name="Picture 10">
            <a:extLst>
              <a:ext uri="{FF2B5EF4-FFF2-40B4-BE49-F238E27FC236}">
                <a16:creationId xmlns:a16="http://schemas.microsoft.com/office/drawing/2014/main" id="{6BE66AAA-594C-DF96-2204-5696DBCDC6C2}"/>
              </a:ext>
            </a:extLst>
          </p:cNvPr>
          <p:cNvPicPr>
            <a:picLocks noChangeAspect="1"/>
          </p:cNvPicPr>
          <p:nvPr/>
        </p:nvPicPr>
        <p:blipFill>
          <a:blip r:embed="rId5"/>
          <a:srcRect t="24923" b="77"/>
          <a:stretch/>
        </p:blipFill>
        <p:spPr>
          <a:xfrm>
            <a:off x="6800500" y="2949063"/>
            <a:ext cx="2899880" cy="1631185"/>
          </a:xfrm>
          <a:prstGeom prst="rect">
            <a:avLst/>
          </a:prstGeom>
        </p:spPr>
      </p:pic>
      <p:pic>
        <p:nvPicPr>
          <p:cNvPr id="8" name="Picture 2" descr="Seed Drills Archives - KRM - Keith Rennie Machinery">
            <a:extLst>
              <a:ext uri="{FF2B5EF4-FFF2-40B4-BE49-F238E27FC236}">
                <a16:creationId xmlns:a16="http://schemas.microsoft.com/office/drawing/2014/main" id="{0C490FD5-2185-B55A-B47D-AEB4958B5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2989" r="1" b="18896"/>
          <a:stretch/>
        </p:blipFill>
        <p:spPr bwMode="auto">
          <a:xfrm>
            <a:off x="9188225" y="1413288"/>
            <a:ext cx="3003775" cy="1534537"/>
          </a:xfrm>
          <a:prstGeom prst="rect">
            <a:avLst/>
          </a:prstGeom>
          <a:noFill/>
          <a:extLst>
            <a:ext uri="{909E8E84-426E-40DD-AFC4-6F175D3DCCD1}">
              <a14:hiddenFill xmlns:a14="http://schemas.microsoft.com/office/drawing/2010/main">
                <a:solidFill>
                  <a:srgbClr val="FFFFFF"/>
                </a:solidFill>
              </a14:hiddenFill>
            </a:ext>
          </a:extLst>
        </p:spPr>
      </p:pic>
      <p:pic>
        <p:nvPicPr>
          <p:cNvPr id="6" name="Online Media 6" title="NCLTC Padel Tennis Court">
            <a:hlinkClick r:id="" action="ppaction://media"/>
            <a:extLst>
              <a:ext uri="{FF2B5EF4-FFF2-40B4-BE49-F238E27FC236}">
                <a16:creationId xmlns:a16="http://schemas.microsoft.com/office/drawing/2014/main" id="{0DF809E6-17E0-D476-2146-AACA12564305}"/>
              </a:ext>
            </a:extLst>
          </p:cNvPr>
          <p:cNvPicPr>
            <a:picLocks noRot="1" noChangeAspect="1"/>
          </p:cNvPicPr>
          <p:nvPr>
            <a:videoFile r:link="rId1"/>
          </p:nvPr>
        </p:nvPicPr>
        <p:blipFill>
          <a:blip r:embed="rId7"/>
          <a:stretch>
            <a:fillRect/>
          </a:stretch>
        </p:blipFill>
        <p:spPr>
          <a:xfrm>
            <a:off x="6809984" y="1413289"/>
            <a:ext cx="2890396" cy="1631797"/>
          </a:xfrm>
          <a:prstGeom prst="rect">
            <a:avLst/>
          </a:prstGeom>
        </p:spPr>
      </p:pic>
      <p:sp>
        <p:nvSpPr>
          <p:cNvPr id="9" name="TextBox 8">
            <a:extLst>
              <a:ext uri="{FF2B5EF4-FFF2-40B4-BE49-F238E27FC236}">
                <a16:creationId xmlns:a16="http://schemas.microsoft.com/office/drawing/2014/main" id="{0EB1F5A4-5943-42BC-AD30-7BF4E735F5B4}"/>
              </a:ext>
            </a:extLst>
          </p:cNvPr>
          <p:cNvSpPr txBox="1"/>
          <p:nvPr/>
        </p:nvSpPr>
        <p:spPr>
          <a:xfrm>
            <a:off x="126527" y="3615035"/>
            <a:ext cx="5805299" cy="1292662"/>
          </a:xfrm>
          <a:prstGeom prst="rect">
            <a:avLst/>
          </a:prstGeom>
          <a:noFill/>
        </p:spPr>
        <p:txBody>
          <a:bodyPr wrap="square" rtlCol="0">
            <a:spAutoFit/>
          </a:bodyPr>
          <a:lstStyle/>
          <a:p>
            <a:r>
              <a:rPr lang="en-GB" sz="1300" kern="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We're so glad we found this grant to apply for as it has made a huge difference to our business. The support and kindness from the team has been second to none, even when incorporating difficult changing parameters within our project and we are so grateful for this.  It's lovely to deal with real people who clearly care.</a:t>
            </a:r>
          </a:p>
          <a:p>
            <a:pPr algn="r"/>
            <a:r>
              <a:rPr lang="en-GB" sz="1300" b="1" kern="0" dirty="0">
                <a:solidFill>
                  <a:srgbClr val="000000"/>
                </a:solidFill>
                <a:latin typeface="Poppins" panose="00000500000000000000" pitchFamily="2" charset="0"/>
                <a:cs typeface="Poppins" panose="00000500000000000000" pitchFamily="2" charset="0"/>
              </a:rPr>
              <a:t>Wormcount.com Ltd</a:t>
            </a:r>
            <a:endParaRPr lang="en-GB" sz="1300" dirty="0">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C666CF4E-341F-925B-47F2-BBD15FD32F42}"/>
              </a:ext>
            </a:extLst>
          </p:cNvPr>
          <p:cNvSpPr txBox="1"/>
          <p:nvPr/>
        </p:nvSpPr>
        <p:spPr>
          <a:xfrm>
            <a:off x="4459531" y="5040110"/>
            <a:ext cx="7443539" cy="1492716"/>
          </a:xfrm>
          <a:prstGeom prst="rect">
            <a:avLst/>
          </a:prstGeom>
          <a:noFill/>
        </p:spPr>
        <p:txBody>
          <a:bodyPr wrap="square" rtlCol="0">
            <a:spAutoFit/>
          </a:bodyPr>
          <a:lstStyle/>
          <a:p>
            <a:r>
              <a:rPr lang="en-US" sz="1300" dirty="0">
                <a:latin typeface="Poppins" panose="00000500000000000000" pitchFamily="2" charset="0"/>
                <a:cs typeface="Poppins" panose="00000500000000000000" pitchFamily="2" charset="0"/>
              </a:rPr>
              <a:t>I’m incredibly grateful to the Growth Hub for their support through a recent grant, which enabled me to attend a key networking conference and purchase essential equipment. The opportunity to connect with potential customers and industry peers has been invaluable, and I’m hopeful it will open up new doors for growth and collaboration. The support has made a real difference, and I truly appreciate the help in taking this next step forward.</a:t>
            </a:r>
          </a:p>
          <a:p>
            <a:pPr algn="r"/>
            <a:r>
              <a:rPr lang="en-GB" sz="1300" b="1" dirty="0">
                <a:latin typeface="Poppins" panose="00000500000000000000" pitchFamily="2" charset="0"/>
                <a:cs typeface="Poppins" panose="00000500000000000000" pitchFamily="2" charset="0"/>
              </a:rPr>
              <a:t>Chris Pomfret Consultancy</a:t>
            </a:r>
          </a:p>
        </p:txBody>
      </p:sp>
      <p:sp>
        <p:nvSpPr>
          <p:cNvPr id="13" name="TextBox 12">
            <a:extLst>
              <a:ext uri="{FF2B5EF4-FFF2-40B4-BE49-F238E27FC236}">
                <a16:creationId xmlns:a16="http://schemas.microsoft.com/office/drawing/2014/main" id="{F9E1AA89-A729-9850-EEF9-47BE3443A26C}"/>
              </a:ext>
            </a:extLst>
          </p:cNvPr>
          <p:cNvSpPr txBox="1"/>
          <p:nvPr/>
        </p:nvSpPr>
        <p:spPr>
          <a:xfrm>
            <a:off x="193680" y="5187886"/>
            <a:ext cx="3986493" cy="1092607"/>
          </a:xfrm>
          <a:prstGeom prst="rect">
            <a:avLst/>
          </a:prstGeom>
          <a:noFill/>
        </p:spPr>
        <p:txBody>
          <a:bodyPr wrap="square" rtlCol="0">
            <a:spAutoFit/>
          </a:bodyPr>
          <a:lstStyle/>
          <a:p>
            <a:r>
              <a:rPr lang="en-US" sz="1300" dirty="0">
                <a:latin typeface="Poppins" panose="00000500000000000000" pitchFamily="2" charset="0"/>
                <a:cs typeface="Poppins" panose="00000500000000000000" pitchFamily="2" charset="0"/>
              </a:rPr>
              <a:t>Very helpful team, always ready to help and give the best advice. No question was too much to ask. Thank you for all support and help. </a:t>
            </a:r>
          </a:p>
          <a:p>
            <a:pPr algn="r"/>
            <a:r>
              <a:rPr lang="en-US" sz="1300" b="1" dirty="0" err="1">
                <a:latin typeface="Poppins" panose="00000500000000000000" pitchFamily="2" charset="0"/>
                <a:cs typeface="Poppins" panose="00000500000000000000" pitchFamily="2" charset="0"/>
              </a:rPr>
              <a:t>SweetAwe</a:t>
            </a:r>
            <a:endParaRPr lang="en-GB" sz="1300"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81198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5790934B-B7A5-5CB8-EBC9-C0571BBCB2E0}"/>
              </a:ext>
            </a:extLst>
          </p:cNvPr>
          <p:cNvSpPr/>
          <p:nvPr/>
        </p:nvSpPr>
        <p:spPr>
          <a:xfrm>
            <a:off x="6445094" y="4937080"/>
            <a:ext cx="927191" cy="927191"/>
          </a:xfrm>
          <a:prstGeom prst="ellipse">
            <a:avLst/>
          </a:prstGeom>
          <a:solidFill>
            <a:srgbClr val="81C038"/>
          </a:solidFill>
          <a:ln>
            <a:solidFill>
              <a:srgbClr val="81C0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41BB1F90-E30C-D88B-6DCB-75263D6C2B92}"/>
              </a:ext>
            </a:extLst>
          </p:cNvPr>
          <p:cNvSpPr/>
          <p:nvPr/>
        </p:nvSpPr>
        <p:spPr>
          <a:xfrm>
            <a:off x="6476132" y="2756137"/>
            <a:ext cx="927191" cy="927191"/>
          </a:xfrm>
          <a:prstGeom prst="ellipse">
            <a:avLst/>
          </a:prstGeom>
          <a:solidFill>
            <a:srgbClr val="F1750F"/>
          </a:solidFill>
          <a:ln>
            <a:solidFill>
              <a:srgbClr val="F175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D63627E2-06CF-5EC6-77A7-33FD2924088F}"/>
              </a:ext>
            </a:extLst>
          </p:cNvPr>
          <p:cNvSpPr/>
          <p:nvPr/>
        </p:nvSpPr>
        <p:spPr>
          <a:xfrm>
            <a:off x="4493726" y="1601424"/>
            <a:ext cx="927191" cy="927191"/>
          </a:xfrm>
          <a:prstGeom prst="ellipse">
            <a:avLst/>
          </a:prstGeom>
          <a:solidFill>
            <a:srgbClr val="0099A0"/>
          </a:solidFill>
          <a:ln>
            <a:solidFill>
              <a:srgbClr val="0099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3A263D4E-412F-FE51-35D2-D4237A22E191}"/>
              </a:ext>
            </a:extLst>
          </p:cNvPr>
          <p:cNvSpPr/>
          <p:nvPr/>
        </p:nvSpPr>
        <p:spPr>
          <a:xfrm>
            <a:off x="6096000" y="993729"/>
            <a:ext cx="927191" cy="927191"/>
          </a:xfrm>
          <a:prstGeom prst="ellipse">
            <a:avLst/>
          </a:prstGeom>
          <a:solidFill>
            <a:srgbClr val="AD007A"/>
          </a:solidFill>
          <a:ln>
            <a:solidFill>
              <a:srgbClr val="AD00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91E3DB-5D64-E84F-9EC3-362D2F0E300F}"/>
              </a:ext>
            </a:extLst>
          </p:cNvPr>
          <p:cNvSpPr txBox="1"/>
          <p:nvPr/>
        </p:nvSpPr>
        <p:spPr>
          <a:xfrm>
            <a:off x="454155" y="1097664"/>
            <a:ext cx="3832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Business advice &amp; guidance</a:t>
            </a:r>
          </a:p>
        </p:txBody>
      </p:sp>
      <p:sp>
        <p:nvSpPr>
          <p:cNvPr id="5" name="TextBox 4">
            <a:extLst>
              <a:ext uri="{FF2B5EF4-FFF2-40B4-BE49-F238E27FC236}">
                <a16:creationId xmlns:a16="http://schemas.microsoft.com/office/drawing/2014/main" id="{242C19EE-D3E4-AAB7-A420-5ACE109D0695}"/>
              </a:ext>
            </a:extLst>
          </p:cNvPr>
          <p:cNvSpPr txBox="1"/>
          <p:nvPr/>
        </p:nvSpPr>
        <p:spPr>
          <a:xfrm>
            <a:off x="221903" y="1604213"/>
            <a:ext cx="4404626" cy="301621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Bespoke programmes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 -  Lord Lieutenant Mentoring Programme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1:1 business adviser support</a:t>
            </a:r>
            <a:br>
              <a:rPr kumimoji="0" lang="en-GB" sz="1600" b="0" i="0" u="none" strike="noStrike" kern="1200" cap="none" spc="0" normalizeH="0" baseline="0" noProof="0" dirty="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br>
            <a:endParaRPr kumimoji="0" lang="en-GB" sz="1600" b="1" i="0" u="none" strike="noStrike" kern="1200" cap="none" spc="0" normalizeH="0" baseline="0" noProof="0" dirty="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‘Hour with an Expert’ series: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HR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sng" strike="noStrike" kern="1200" cap="none" spc="0" normalizeH="0" baseline="0" noProof="0" dirty="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New for 2025/26</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a:ln>
                  <a:noFill/>
                </a:ln>
                <a:solidFill>
                  <a:prstClr val="black"/>
                </a:solidFill>
                <a:effectLst/>
                <a:uLnTx/>
                <a:uFillTx/>
                <a:latin typeface="Poppins Light" panose="00000400000000000000" pitchFamily="2" charset="0"/>
                <a:ea typeface="Verdana" panose="020B0604030504040204" pitchFamily="34" charset="0"/>
                <a:cs typeface="Poppins Light" panose="00000400000000000000" pitchFamily="2" charset="0"/>
              </a:rPr>
              <a:t>Rural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a:ln>
                  <a:noFill/>
                </a:ln>
                <a:solidFill>
                  <a:prstClr val="black"/>
                </a:solidFill>
                <a:effectLst/>
                <a:uLnTx/>
                <a:uFillTx/>
                <a:latin typeface="Poppins Light" panose="00000400000000000000" pitchFamily="2" charset="0"/>
                <a:ea typeface="Verdana" panose="020B0604030504040204" pitchFamily="34" charset="0"/>
                <a:cs typeface="Poppins Light" panose="00000400000000000000" pitchFamily="2" charset="0"/>
              </a:rPr>
              <a:t>Sustainability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600" b="0" i="0" u="none" strike="noStrike" kern="1200" cap="none" spc="0" normalizeH="0" baseline="0" noProof="0" dirty="0">
                <a:ln>
                  <a:noFill/>
                </a:ln>
                <a:solidFill>
                  <a:prstClr val="black"/>
                </a:solidFill>
                <a:effectLst/>
                <a:uLnTx/>
                <a:uFillTx/>
                <a:latin typeface="Poppins Light" panose="00000400000000000000" pitchFamily="2" charset="0"/>
                <a:ea typeface="Verdana" panose="020B0604030504040204" pitchFamily="34" charset="0"/>
                <a:cs typeface="Poppins Light" panose="00000400000000000000" pitchFamily="2" charset="0"/>
              </a:rPr>
              <a:t>Digital Marketing </a:t>
            </a:r>
          </a:p>
        </p:txBody>
      </p:sp>
      <p:sp>
        <p:nvSpPr>
          <p:cNvPr id="10" name="TextBox 9">
            <a:extLst>
              <a:ext uri="{FF2B5EF4-FFF2-40B4-BE49-F238E27FC236}">
                <a16:creationId xmlns:a16="http://schemas.microsoft.com/office/drawing/2014/main" id="{BBFF9E04-A082-0A60-E7D6-F4178B517ECE}"/>
              </a:ext>
            </a:extLst>
          </p:cNvPr>
          <p:cNvSpPr txBox="1"/>
          <p:nvPr/>
        </p:nvSpPr>
        <p:spPr>
          <a:xfrm>
            <a:off x="360721" y="143724"/>
            <a:ext cx="113181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rPr>
              <a:t>Business support from the Growth Hub</a:t>
            </a:r>
            <a:endParaRPr kumimoji="0" lang="en-GB" sz="4000" b="0" i="0" u="none" strike="noStrike" kern="100" cap="none" spc="0" normalizeH="0" baseline="0" noProof="0" dirty="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endParaRPr>
          </a:p>
        </p:txBody>
      </p:sp>
      <p:sp>
        <p:nvSpPr>
          <p:cNvPr id="11" name="TextBox 10">
            <a:extLst>
              <a:ext uri="{FF2B5EF4-FFF2-40B4-BE49-F238E27FC236}">
                <a16:creationId xmlns:a16="http://schemas.microsoft.com/office/drawing/2014/main" id="{ABD8557E-83B3-9C62-BAEB-387EAF18B83F}"/>
              </a:ext>
            </a:extLst>
          </p:cNvPr>
          <p:cNvSpPr txBox="1"/>
          <p:nvPr/>
        </p:nvSpPr>
        <p:spPr>
          <a:xfrm>
            <a:off x="7252572" y="1150828"/>
            <a:ext cx="426504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B4345"/>
                </a:solidFill>
                <a:effectLst/>
                <a:uLnTx/>
                <a:uFillTx/>
                <a:latin typeface="Poppins Light" panose="00000400000000000000" pitchFamily="2" charset="0"/>
                <a:ea typeface="Verdana"/>
                <a:cs typeface="Poppins Light" panose="00000400000000000000" pitchFamily="2" charset="0"/>
              </a:rPr>
              <a:t>Grant programmes 2025/2026</a:t>
            </a:r>
            <a:endParaRPr kumimoji="0" lang="en-GB" sz="1800" b="1"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endParaRPr>
          </a:p>
        </p:txBody>
      </p:sp>
      <p:sp>
        <p:nvSpPr>
          <p:cNvPr id="12" name="TextBox 11">
            <a:extLst>
              <a:ext uri="{FF2B5EF4-FFF2-40B4-BE49-F238E27FC236}">
                <a16:creationId xmlns:a16="http://schemas.microsoft.com/office/drawing/2014/main" id="{F1B18C31-0CDD-2D93-7DD6-25DC854FF2D4}"/>
              </a:ext>
            </a:extLst>
          </p:cNvPr>
          <p:cNvSpPr txBox="1"/>
          <p:nvPr/>
        </p:nvSpPr>
        <p:spPr>
          <a:xfrm>
            <a:off x="7418864" y="1819379"/>
            <a:ext cx="3932465" cy="584775"/>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Poppins Light" panose="00000400000000000000" pitchFamily="2" charset="0"/>
                <a:ea typeface="Verdana" panose="020B0604030504040204" pitchFamily="34" charset="0"/>
                <a:cs typeface="Poppins Light" panose="00000400000000000000" pitchFamily="2" charset="0"/>
              </a:rPr>
              <a:t>New partner grants launching soon. </a:t>
            </a:r>
            <a:endParaRPr kumimoji="0" lang="en-GB" sz="1600" b="0"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endParaRPr>
          </a:p>
        </p:txBody>
      </p:sp>
      <p:sp>
        <p:nvSpPr>
          <p:cNvPr id="13" name="TextBox 12">
            <a:extLst>
              <a:ext uri="{FF2B5EF4-FFF2-40B4-BE49-F238E27FC236}">
                <a16:creationId xmlns:a16="http://schemas.microsoft.com/office/drawing/2014/main" id="{BC3BE968-3316-981D-0F7A-C4771F144F4D}"/>
              </a:ext>
            </a:extLst>
          </p:cNvPr>
          <p:cNvSpPr txBox="1"/>
          <p:nvPr/>
        </p:nvSpPr>
        <p:spPr>
          <a:xfrm>
            <a:off x="7580059" y="2777932"/>
            <a:ext cx="3832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Resources &amp; Partner network </a:t>
            </a:r>
          </a:p>
        </p:txBody>
      </p:sp>
      <p:sp>
        <p:nvSpPr>
          <p:cNvPr id="14" name="TextBox 13">
            <a:extLst>
              <a:ext uri="{FF2B5EF4-FFF2-40B4-BE49-F238E27FC236}">
                <a16:creationId xmlns:a16="http://schemas.microsoft.com/office/drawing/2014/main" id="{12957A6F-27F3-0294-3808-8D5119A2C181}"/>
              </a:ext>
            </a:extLst>
          </p:cNvPr>
          <p:cNvSpPr txBox="1"/>
          <p:nvPr/>
        </p:nvSpPr>
        <p:spPr>
          <a:xfrm>
            <a:off x="7481951" y="3313996"/>
            <a:ext cx="4488141"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Connected 70+ trusted business support providers</a:t>
            </a:r>
            <a:br>
              <a:rPr kumimoji="0" lang="en-GB" sz="1600" b="0"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br>
            <a:endParaRPr kumimoji="0" lang="en-GB" sz="1600" b="0"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Access to over 100 online business tools and resources</a:t>
            </a:r>
          </a:p>
        </p:txBody>
      </p:sp>
      <p:sp>
        <p:nvSpPr>
          <p:cNvPr id="15" name="TextBox 14">
            <a:extLst>
              <a:ext uri="{FF2B5EF4-FFF2-40B4-BE49-F238E27FC236}">
                <a16:creationId xmlns:a16="http://schemas.microsoft.com/office/drawing/2014/main" id="{7B656DDD-168F-9453-B548-3F222ECAE1CB}"/>
              </a:ext>
            </a:extLst>
          </p:cNvPr>
          <p:cNvSpPr txBox="1"/>
          <p:nvPr/>
        </p:nvSpPr>
        <p:spPr>
          <a:xfrm>
            <a:off x="7580059" y="5239171"/>
            <a:ext cx="383256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Networking &amp;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Opportunity to engage with peers, partners, and industry experts through regular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endParaRPr>
          </a:p>
        </p:txBody>
      </p:sp>
      <p:pic>
        <p:nvPicPr>
          <p:cNvPr id="20" name="Graphic 19" descr="Compass outline">
            <a:extLst>
              <a:ext uri="{FF2B5EF4-FFF2-40B4-BE49-F238E27FC236}">
                <a16:creationId xmlns:a16="http://schemas.microsoft.com/office/drawing/2014/main" id="{76F6AF31-04ED-E395-2C0F-A9EC3889B8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10019" y="1714110"/>
            <a:ext cx="724537" cy="724537"/>
          </a:xfrm>
          <a:prstGeom prst="rect">
            <a:avLst/>
          </a:prstGeom>
        </p:spPr>
      </p:pic>
      <p:pic>
        <p:nvPicPr>
          <p:cNvPr id="22" name="Graphic 21" descr="Books outline">
            <a:extLst>
              <a:ext uri="{FF2B5EF4-FFF2-40B4-BE49-F238E27FC236}">
                <a16:creationId xmlns:a16="http://schemas.microsoft.com/office/drawing/2014/main" id="{26D721BB-24F3-74DB-E531-A9D3F25B35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52868" y="2881995"/>
            <a:ext cx="658136" cy="658136"/>
          </a:xfrm>
          <a:prstGeom prst="rect">
            <a:avLst/>
          </a:prstGeom>
        </p:spPr>
      </p:pic>
      <p:pic>
        <p:nvPicPr>
          <p:cNvPr id="24" name="Graphic 23" descr="Cycle with people outline">
            <a:extLst>
              <a:ext uri="{FF2B5EF4-FFF2-40B4-BE49-F238E27FC236}">
                <a16:creationId xmlns:a16="http://schemas.microsoft.com/office/drawing/2014/main" id="{92E4438F-34E6-707D-637A-012A1D149B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19871" y="4992345"/>
            <a:ext cx="816659" cy="816659"/>
          </a:xfrm>
          <a:prstGeom prst="rect">
            <a:avLst/>
          </a:prstGeom>
        </p:spPr>
      </p:pic>
      <p:pic>
        <p:nvPicPr>
          <p:cNvPr id="29" name="Graphic 28" descr="Pound with solid fill">
            <a:extLst>
              <a:ext uri="{FF2B5EF4-FFF2-40B4-BE49-F238E27FC236}">
                <a16:creationId xmlns:a16="http://schemas.microsoft.com/office/drawing/2014/main" id="{61FFAFC8-848E-22C5-DD88-2DEEA3E41D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79486" y="1134908"/>
            <a:ext cx="560218" cy="560218"/>
          </a:xfrm>
          <a:prstGeom prst="rect">
            <a:avLst/>
          </a:prstGeom>
        </p:spPr>
      </p:pic>
      <p:cxnSp>
        <p:nvCxnSpPr>
          <p:cNvPr id="34" name="Straight Connector 33">
            <a:extLst>
              <a:ext uri="{FF2B5EF4-FFF2-40B4-BE49-F238E27FC236}">
                <a16:creationId xmlns:a16="http://schemas.microsoft.com/office/drawing/2014/main" id="{EA574D8F-A013-D985-779C-55D185211492}"/>
              </a:ext>
            </a:extLst>
          </p:cNvPr>
          <p:cNvCxnSpPr>
            <a:cxnSpLocks/>
          </p:cNvCxnSpPr>
          <p:nvPr/>
        </p:nvCxnSpPr>
        <p:spPr>
          <a:xfrm>
            <a:off x="5895975" y="1134908"/>
            <a:ext cx="0" cy="5011892"/>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A800750-4FF1-F667-C186-BC9968DDA754}"/>
              </a:ext>
            </a:extLst>
          </p:cNvPr>
          <p:cNvCxnSpPr/>
          <p:nvPr/>
        </p:nvCxnSpPr>
        <p:spPr>
          <a:xfrm>
            <a:off x="5895975" y="1424940"/>
            <a:ext cx="123825" cy="0"/>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A61BDAB-E094-210B-BAB1-65D303B5C30B}"/>
              </a:ext>
            </a:extLst>
          </p:cNvPr>
          <p:cNvCxnSpPr>
            <a:cxnSpLocks/>
          </p:cNvCxnSpPr>
          <p:nvPr/>
        </p:nvCxnSpPr>
        <p:spPr>
          <a:xfrm>
            <a:off x="5557520" y="2065020"/>
            <a:ext cx="338455" cy="0"/>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80DB4EE-9E6A-544B-0E63-75BBE09C84F5}"/>
              </a:ext>
            </a:extLst>
          </p:cNvPr>
          <p:cNvCxnSpPr>
            <a:cxnSpLocks/>
          </p:cNvCxnSpPr>
          <p:nvPr/>
        </p:nvCxnSpPr>
        <p:spPr>
          <a:xfrm>
            <a:off x="5895975" y="3139985"/>
            <a:ext cx="441135" cy="0"/>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0B5681-67FC-1F65-6B5A-E46C063E14F4}"/>
              </a:ext>
            </a:extLst>
          </p:cNvPr>
          <p:cNvCxnSpPr>
            <a:cxnSpLocks/>
          </p:cNvCxnSpPr>
          <p:nvPr/>
        </p:nvCxnSpPr>
        <p:spPr>
          <a:xfrm>
            <a:off x="5904244" y="5529011"/>
            <a:ext cx="383511" cy="0"/>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5D1B6E58-61E3-B68A-CBED-A784CC66FAA9}"/>
              </a:ext>
            </a:extLst>
          </p:cNvPr>
          <p:cNvSpPr/>
          <p:nvPr/>
        </p:nvSpPr>
        <p:spPr>
          <a:xfrm>
            <a:off x="4305351" y="4247740"/>
            <a:ext cx="927191" cy="927191"/>
          </a:xfrm>
          <a:prstGeom prst="ellipse">
            <a:avLst/>
          </a:prstGeom>
          <a:solidFill>
            <a:srgbClr val="2B4345"/>
          </a:solidFill>
          <a:ln>
            <a:solidFill>
              <a:srgbClr val="2B4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3BC5D972-A485-9842-5FBE-2E94181ACEEC}"/>
              </a:ext>
            </a:extLst>
          </p:cNvPr>
          <p:cNvSpPr txBox="1"/>
          <p:nvPr/>
        </p:nvSpPr>
        <p:spPr>
          <a:xfrm>
            <a:off x="548353" y="4449863"/>
            <a:ext cx="208085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Net Zero Hub</a:t>
            </a:r>
          </a:p>
        </p:txBody>
      </p:sp>
      <p:sp>
        <p:nvSpPr>
          <p:cNvPr id="47" name="TextBox 46">
            <a:extLst>
              <a:ext uri="{FF2B5EF4-FFF2-40B4-BE49-F238E27FC236}">
                <a16:creationId xmlns:a16="http://schemas.microsoft.com/office/drawing/2014/main" id="{171E8D12-3FF1-BE53-76AB-AF97AE5AAD7C}"/>
              </a:ext>
            </a:extLst>
          </p:cNvPr>
          <p:cNvSpPr txBox="1"/>
          <p:nvPr/>
        </p:nvSpPr>
        <p:spPr>
          <a:xfrm>
            <a:off x="250097" y="4977562"/>
            <a:ext cx="4138531"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Access to Net Zero programmes across the South Midlands</a:t>
            </a:r>
          </a:p>
        </p:txBody>
      </p:sp>
      <p:cxnSp>
        <p:nvCxnSpPr>
          <p:cNvPr id="48" name="Straight Connector 47">
            <a:extLst>
              <a:ext uri="{FF2B5EF4-FFF2-40B4-BE49-F238E27FC236}">
                <a16:creationId xmlns:a16="http://schemas.microsoft.com/office/drawing/2014/main" id="{935272BC-D75A-9A65-F286-7417D914A6F5}"/>
              </a:ext>
            </a:extLst>
          </p:cNvPr>
          <p:cNvCxnSpPr>
            <a:cxnSpLocks/>
          </p:cNvCxnSpPr>
          <p:nvPr/>
        </p:nvCxnSpPr>
        <p:spPr>
          <a:xfrm>
            <a:off x="5312645" y="4772380"/>
            <a:ext cx="583330" cy="0"/>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pic>
        <p:nvPicPr>
          <p:cNvPr id="51" name="Graphic 50" descr="Leaf outline">
            <a:extLst>
              <a:ext uri="{FF2B5EF4-FFF2-40B4-BE49-F238E27FC236}">
                <a16:creationId xmlns:a16="http://schemas.microsoft.com/office/drawing/2014/main" id="{40C76E00-64DF-3543-DFEF-BF3F5E0A1A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40159" y="4400747"/>
            <a:ext cx="621176" cy="621176"/>
          </a:xfrm>
          <a:prstGeom prst="rect">
            <a:avLst/>
          </a:prstGeom>
        </p:spPr>
      </p:pic>
      <p:cxnSp>
        <p:nvCxnSpPr>
          <p:cNvPr id="2" name="Straight Connector 1">
            <a:extLst>
              <a:ext uri="{FF2B5EF4-FFF2-40B4-BE49-F238E27FC236}">
                <a16:creationId xmlns:a16="http://schemas.microsoft.com/office/drawing/2014/main" id="{5ADC0E38-19D1-0E49-69CF-A7C27818B202}"/>
              </a:ext>
            </a:extLst>
          </p:cNvPr>
          <p:cNvCxnSpPr>
            <a:cxnSpLocks/>
          </p:cNvCxnSpPr>
          <p:nvPr/>
        </p:nvCxnSpPr>
        <p:spPr>
          <a:xfrm>
            <a:off x="4810015" y="6146800"/>
            <a:ext cx="1085960" cy="0"/>
          </a:xfrm>
          <a:prstGeom prst="line">
            <a:avLst/>
          </a:prstGeom>
          <a:ln w="9525">
            <a:solidFill>
              <a:srgbClr val="2B4345"/>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224C03F-ECBB-C836-9771-B1443BDDEB90}"/>
              </a:ext>
            </a:extLst>
          </p:cNvPr>
          <p:cNvSpPr txBox="1"/>
          <p:nvPr/>
        </p:nvSpPr>
        <p:spPr>
          <a:xfrm>
            <a:off x="266160" y="5702461"/>
            <a:ext cx="27743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Inward Investment</a:t>
            </a:r>
          </a:p>
        </p:txBody>
      </p:sp>
      <p:sp>
        <p:nvSpPr>
          <p:cNvPr id="6" name="TextBox 5">
            <a:extLst>
              <a:ext uri="{FF2B5EF4-FFF2-40B4-BE49-F238E27FC236}">
                <a16:creationId xmlns:a16="http://schemas.microsoft.com/office/drawing/2014/main" id="{FFD98482-0947-5D44-7772-0272159E4EDF}"/>
              </a:ext>
            </a:extLst>
          </p:cNvPr>
          <p:cNvSpPr txBox="1"/>
          <p:nvPr/>
        </p:nvSpPr>
        <p:spPr>
          <a:xfrm>
            <a:off x="290850" y="6078544"/>
            <a:ext cx="4682365"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B4345"/>
                </a:solidFill>
                <a:effectLst/>
                <a:uLnTx/>
                <a:uFillTx/>
                <a:latin typeface="Poppins Light" panose="00000400000000000000" pitchFamily="2" charset="0"/>
                <a:ea typeface="Verdana" panose="020B0604030504040204" pitchFamily="34" charset="0"/>
                <a:cs typeface="Poppins Light" panose="00000400000000000000" pitchFamily="2" charset="0"/>
              </a:rPr>
              <a:t>Expert guidance on business expansion and relocation within region</a:t>
            </a:r>
          </a:p>
        </p:txBody>
      </p:sp>
      <p:pic>
        <p:nvPicPr>
          <p:cNvPr id="7" name="Picture 6">
            <a:extLst>
              <a:ext uri="{FF2B5EF4-FFF2-40B4-BE49-F238E27FC236}">
                <a16:creationId xmlns:a16="http://schemas.microsoft.com/office/drawing/2014/main" id="{3ED36C8A-247A-EE83-4190-861F6F8FF6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6676458"/>
            <a:ext cx="12192000" cy="181542"/>
          </a:xfrm>
          <a:prstGeom prst="rect">
            <a:avLst/>
          </a:prstGeom>
        </p:spPr>
      </p:pic>
    </p:spTree>
    <p:extLst>
      <p:ext uri="{BB962C8B-B14F-4D97-AF65-F5344CB8AC3E}">
        <p14:creationId xmlns:p14="http://schemas.microsoft.com/office/powerpoint/2010/main" val="3543496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BFF9E04-A082-0A60-E7D6-F4178B517ECE}"/>
              </a:ext>
            </a:extLst>
          </p:cNvPr>
          <p:cNvSpPr txBox="1"/>
          <p:nvPr/>
        </p:nvSpPr>
        <p:spPr>
          <a:xfrm>
            <a:off x="360721" y="143724"/>
            <a:ext cx="113181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rPr>
              <a:t>Proposed 2025/26 Activity</a:t>
            </a:r>
            <a:endParaRPr kumimoji="0" lang="en-GB" sz="4000" b="0" i="0" u="none" strike="noStrike" kern="100" cap="none" spc="0" normalizeH="0" baseline="0" noProof="0" dirty="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endParaRPr>
          </a:p>
        </p:txBody>
      </p:sp>
      <p:graphicFrame>
        <p:nvGraphicFramePr>
          <p:cNvPr id="7" name="Table 6">
            <a:extLst>
              <a:ext uri="{FF2B5EF4-FFF2-40B4-BE49-F238E27FC236}">
                <a16:creationId xmlns:a16="http://schemas.microsoft.com/office/drawing/2014/main" id="{1CFA7D12-AB77-B49F-5EDD-03D451C35559}"/>
              </a:ext>
            </a:extLst>
          </p:cNvPr>
          <p:cNvGraphicFramePr>
            <a:graphicFrameLocks noGrp="1"/>
          </p:cNvGraphicFramePr>
          <p:nvPr>
            <p:extLst>
              <p:ext uri="{D42A27DB-BD31-4B8C-83A1-F6EECF244321}">
                <p14:modId xmlns:p14="http://schemas.microsoft.com/office/powerpoint/2010/main" val="3403496520"/>
              </p:ext>
            </p:extLst>
          </p:nvPr>
        </p:nvGraphicFramePr>
        <p:xfrm>
          <a:off x="681252" y="1291960"/>
          <a:ext cx="10901146" cy="4785451"/>
        </p:xfrm>
        <a:graphic>
          <a:graphicData uri="http://schemas.openxmlformats.org/drawingml/2006/table">
            <a:tbl>
              <a:tblPr firstRow="1" bandRow="1">
                <a:tableStyleId>{2D5ABB26-0587-4C30-8999-92F81FD0307C}</a:tableStyleId>
              </a:tblPr>
              <a:tblGrid>
                <a:gridCol w="2078549">
                  <a:extLst>
                    <a:ext uri="{9D8B030D-6E8A-4147-A177-3AD203B41FA5}">
                      <a16:colId xmlns:a16="http://schemas.microsoft.com/office/drawing/2014/main" val="906371430"/>
                    </a:ext>
                  </a:extLst>
                </a:gridCol>
                <a:gridCol w="1260371">
                  <a:extLst>
                    <a:ext uri="{9D8B030D-6E8A-4147-A177-3AD203B41FA5}">
                      <a16:colId xmlns:a16="http://schemas.microsoft.com/office/drawing/2014/main" val="46561324"/>
                    </a:ext>
                  </a:extLst>
                </a:gridCol>
                <a:gridCol w="1260371">
                  <a:extLst>
                    <a:ext uri="{9D8B030D-6E8A-4147-A177-3AD203B41FA5}">
                      <a16:colId xmlns:a16="http://schemas.microsoft.com/office/drawing/2014/main" val="3229736915"/>
                    </a:ext>
                  </a:extLst>
                </a:gridCol>
                <a:gridCol w="1260371">
                  <a:extLst>
                    <a:ext uri="{9D8B030D-6E8A-4147-A177-3AD203B41FA5}">
                      <a16:colId xmlns:a16="http://schemas.microsoft.com/office/drawing/2014/main" val="233732355"/>
                    </a:ext>
                  </a:extLst>
                </a:gridCol>
                <a:gridCol w="1260371">
                  <a:extLst>
                    <a:ext uri="{9D8B030D-6E8A-4147-A177-3AD203B41FA5}">
                      <a16:colId xmlns:a16="http://schemas.microsoft.com/office/drawing/2014/main" val="187966435"/>
                    </a:ext>
                  </a:extLst>
                </a:gridCol>
                <a:gridCol w="1260371">
                  <a:extLst>
                    <a:ext uri="{9D8B030D-6E8A-4147-A177-3AD203B41FA5}">
                      <a16:colId xmlns:a16="http://schemas.microsoft.com/office/drawing/2014/main" val="1851363674"/>
                    </a:ext>
                  </a:extLst>
                </a:gridCol>
                <a:gridCol w="1260371">
                  <a:extLst>
                    <a:ext uri="{9D8B030D-6E8A-4147-A177-3AD203B41FA5}">
                      <a16:colId xmlns:a16="http://schemas.microsoft.com/office/drawing/2014/main" val="1727132281"/>
                    </a:ext>
                  </a:extLst>
                </a:gridCol>
                <a:gridCol w="1260371">
                  <a:extLst>
                    <a:ext uri="{9D8B030D-6E8A-4147-A177-3AD203B41FA5}">
                      <a16:colId xmlns:a16="http://schemas.microsoft.com/office/drawing/2014/main" val="1500868449"/>
                    </a:ext>
                  </a:extLst>
                </a:gridCol>
              </a:tblGrid>
              <a:tr h="841640">
                <a:tc>
                  <a:txBody>
                    <a:bodyPr/>
                    <a:lstStyle/>
                    <a:p>
                      <a:endParaRPr lang="en-GB" dirty="0">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u="sng" dirty="0">
                          <a:solidFill>
                            <a:srgbClr val="AD007A"/>
                          </a:solidFill>
                          <a:latin typeface="Poppins" panose="00000500000000000000" pitchFamily="2" charset="0"/>
                          <a:cs typeface="Poppins" panose="00000500000000000000" pitchFamily="2" charset="0"/>
                        </a:rPr>
                        <a:t>South Midlands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u="sng" dirty="0">
                          <a:latin typeface="Poppins" panose="00000500000000000000" pitchFamily="2" charset="0"/>
                          <a:cs typeface="Poppins" panose="00000500000000000000" pitchFamily="2" charset="0"/>
                        </a:rPr>
                        <a:t>Bedford Borough</a:t>
                      </a:r>
                    </a:p>
                    <a:p>
                      <a:pPr algn="ctr"/>
                      <a:r>
                        <a:rPr lang="en-GB" sz="1600" b="1" u="sng" dirty="0">
                          <a:latin typeface="Poppins" panose="00000500000000000000" pitchFamily="2" charset="0"/>
                          <a:cs typeface="Poppins" panose="00000500000000000000" pitchFamily="2" charset="0"/>
                        </a:rPr>
                        <a:t>c10%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u="sng" dirty="0">
                          <a:latin typeface="Poppins" panose="00000500000000000000" pitchFamily="2" charset="0"/>
                          <a:cs typeface="Poppins" panose="00000500000000000000" pitchFamily="2" charset="0"/>
                        </a:rPr>
                        <a:t>Central Beds </a:t>
                      </a:r>
                    </a:p>
                    <a:p>
                      <a:pPr algn="ctr"/>
                      <a:r>
                        <a:rPr lang="en-GB" sz="1600" b="1" u="sng" dirty="0">
                          <a:latin typeface="Poppins" panose="00000500000000000000" pitchFamily="2" charset="0"/>
                          <a:cs typeface="Poppins" panose="00000500000000000000" pitchFamily="2" charset="0"/>
                        </a:rPr>
                        <a:t>c17%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u="sng" dirty="0">
                          <a:latin typeface="Poppins" panose="00000500000000000000" pitchFamily="2" charset="0"/>
                          <a:cs typeface="Poppins" panose="00000500000000000000" pitchFamily="2" charset="0"/>
                        </a:rPr>
                        <a:t>Luton </a:t>
                      </a:r>
                    </a:p>
                    <a:p>
                      <a:pPr algn="ctr"/>
                      <a:r>
                        <a:rPr lang="en-GB" sz="1600" b="1" u="sng" dirty="0">
                          <a:latin typeface="Poppins" panose="00000500000000000000" pitchFamily="2" charset="0"/>
                          <a:cs typeface="Poppins" panose="00000500000000000000" pitchFamily="2" charset="0"/>
                        </a:rPr>
                        <a:t>c11%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u="sng" dirty="0">
                          <a:latin typeface="Poppins" panose="00000500000000000000" pitchFamily="2" charset="0"/>
                          <a:cs typeface="Poppins" panose="00000500000000000000" pitchFamily="2" charset="0"/>
                        </a:rPr>
                        <a:t>Milton Keynes</a:t>
                      </a:r>
                    </a:p>
                    <a:p>
                      <a:pPr algn="ctr"/>
                      <a:r>
                        <a:rPr lang="en-GB" sz="1600" b="1" u="sng" dirty="0">
                          <a:latin typeface="Poppins" panose="00000500000000000000" pitchFamily="2" charset="0"/>
                          <a:cs typeface="Poppins" panose="00000500000000000000" pitchFamily="2" charset="0"/>
                        </a:rPr>
                        <a:t>c17%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u="sng" dirty="0">
                          <a:latin typeface="Poppins" panose="00000500000000000000" pitchFamily="2" charset="0"/>
                          <a:cs typeface="Poppins" panose="00000500000000000000" pitchFamily="2" charset="0"/>
                        </a:rPr>
                        <a:t>North Northants</a:t>
                      </a:r>
                    </a:p>
                    <a:p>
                      <a:pPr algn="ctr"/>
                      <a:r>
                        <a:rPr lang="en-GB" sz="1600" b="1" u="sng" dirty="0">
                          <a:latin typeface="Poppins" panose="00000500000000000000" pitchFamily="2" charset="0"/>
                          <a:cs typeface="Poppins" panose="00000500000000000000" pitchFamily="2" charset="0"/>
                        </a:rPr>
                        <a:t>c21%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u="sng" dirty="0">
                          <a:latin typeface="Poppins" panose="00000500000000000000" pitchFamily="2" charset="0"/>
                          <a:cs typeface="Poppins" panose="00000500000000000000" pitchFamily="2" charset="0"/>
                        </a:rPr>
                        <a:t>West Northants</a:t>
                      </a:r>
                    </a:p>
                    <a:p>
                      <a:pPr algn="ctr"/>
                      <a:r>
                        <a:rPr lang="en-GB" sz="1600" b="1" u="sng" dirty="0">
                          <a:latin typeface="Poppins" panose="00000500000000000000" pitchFamily="2" charset="0"/>
                          <a:cs typeface="Poppins" panose="00000500000000000000" pitchFamily="2" charset="0"/>
                        </a:rPr>
                        <a:t>c26%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0185691"/>
                  </a:ext>
                </a:extLst>
              </a:tr>
              <a:tr h="578908">
                <a:tc>
                  <a:txBody>
                    <a:bodyPr/>
                    <a:lstStyle/>
                    <a:p>
                      <a:pPr algn="l" rtl="0" fontAlgn="ctr"/>
                      <a:r>
                        <a:rPr lang="en-US" sz="1600" b="1" i="0" u="none" strike="noStrike">
                          <a:solidFill>
                            <a:srgbClr val="000000"/>
                          </a:solidFill>
                          <a:effectLst/>
                          <a:latin typeface="Poppins" panose="00000500000000000000" pitchFamily="2" charset="0"/>
                          <a:cs typeface="Poppins" panose="00000500000000000000" pitchFamily="2" charset="0"/>
                        </a:rPr>
                        <a:t>Total number of enquiries received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AD007A"/>
                          </a:solidFill>
                          <a:effectLst/>
                          <a:latin typeface="Poppins" panose="00000500000000000000" pitchFamily="2" charset="0"/>
                          <a:cs typeface="Poppins" panose="00000500000000000000" pitchFamily="2" charset="0"/>
                        </a:rPr>
                        <a:t>1,500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148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248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160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252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308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384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1168545"/>
                  </a:ext>
                </a:extLst>
              </a:tr>
              <a:tr h="580913">
                <a:tc>
                  <a:txBody>
                    <a:bodyPr/>
                    <a:lstStyle/>
                    <a:p>
                      <a:pPr algn="l" rtl="0" fontAlgn="ctr"/>
                      <a:r>
                        <a:rPr lang="en-US" sz="1600" b="1" i="0" u="none" strike="noStrike">
                          <a:solidFill>
                            <a:srgbClr val="000000"/>
                          </a:solidFill>
                          <a:effectLst/>
                          <a:latin typeface="Poppins" panose="00000500000000000000" pitchFamily="2" charset="0"/>
                          <a:cs typeface="Poppins" panose="00000500000000000000" pitchFamily="2" charset="0"/>
                        </a:rPr>
                        <a:t>Light intensity support (&lt;1 hour)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dirty="0">
                          <a:solidFill>
                            <a:srgbClr val="AD007A"/>
                          </a:solidFill>
                          <a:effectLst/>
                          <a:latin typeface="Poppins" panose="00000500000000000000" pitchFamily="2" charset="0"/>
                          <a:cs typeface="Poppins" panose="00000500000000000000" pitchFamily="2" charset="0"/>
                        </a:rPr>
                        <a:t>800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79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132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85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135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164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205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94306"/>
                  </a:ext>
                </a:extLst>
              </a:tr>
              <a:tr h="548640">
                <a:tc>
                  <a:txBody>
                    <a:bodyPr/>
                    <a:lstStyle/>
                    <a:p>
                      <a:pPr algn="l" rtl="0" fontAlgn="ctr"/>
                      <a:r>
                        <a:rPr lang="en-US" sz="1600" b="1" i="0" u="none" strike="noStrike">
                          <a:solidFill>
                            <a:srgbClr val="000000"/>
                          </a:solidFill>
                          <a:effectLst/>
                          <a:latin typeface="Poppins" panose="00000500000000000000" pitchFamily="2" charset="0"/>
                          <a:cs typeface="Poppins" panose="00000500000000000000" pitchFamily="2" charset="0"/>
                        </a:rPr>
                        <a:t>Medium intensity support (1-12 hours)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AD007A"/>
                          </a:solidFill>
                          <a:effectLst/>
                          <a:latin typeface="Poppins" panose="00000500000000000000" pitchFamily="2" charset="0"/>
                          <a:cs typeface="Poppins" panose="00000500000000000000" pitchFamily="2" charset="0"/>
                        </a:rPr>
                        <a:t>550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54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91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59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92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113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141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9242133"/>
                  </a:ext>
                </a:extLst>
              </a:tr>
              <a:tr h="494851">
                <a:tc>
                  <a:txBody>
                    <a:bodyPr/>
                    <a:lstStyle/>
                    <a:p>
                      <a:pPr algn="l" rtl="0" fontAlgn="ctr"/>
                      <a:r>
                        <a:rPr lang="en-US" sz="1600" b="1" i="0" u="none" strike="noStrike">
                          <a:solidFill>
                            <a:srgbClr val="000000"/>
                          </a:solidFill>
                          <a:effectLst/>
                          <a:latin typeface="Poppins" panose="00000500000000000000" pitchFamily="2" charset="0"/>
                          <a:cs typeface="Poppins" panose="00000500000000000000" pitchFamily="2" charset="0"/>
                        </a:rPr>
                        <a:t>High intensity support (12+ hours)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AD007A"/>
                          </a:solidFill>
                          <a:effectLst/>
                          <a:latin typeface="Poppins" panose="00000500000000000000" pitchFamily="2" charset="0"/>
                          <a:cs typeface="Poppins" panose="00000500000000000000" pitchFamily="2" charset="0"/>
                        </a:rPr>
                        <a:t>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970380"/>
                  </a:ext>
                </a:extLst>
              </a:tr>
              <a:tr h="548640">
                <a:tc>
                  <a:txBody>
                    <a:bodyPr/>
                    <a:lstStyle/>
                    <a:p>
                      <a:pPr algn="l" rtl="0" fontAlgn="ctr"/>
                      <a:r>
                        <a:rPr lang="en-GB" sz="1600" b="1" i="0" u="none" strike="noStrike">
                          <a:solidFill>
                            <a:srgbClr val="000000"/>
                          </a:solidFill>
                          <a:effectLst/>
                          <a:latin typeface="Poppins" panose="00000500000000000000" pitchFamily="2" charset="0"/>
                          <a:cs typeface="Poppins" panose="00000500000000000000" pitchFamily="2" charset="0"/>
                        </a:rPr>
                        <a:t>Workshop / Event attendees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AD007A"/>
                          </a:solidFill>
                          <a:effectLst/>
                          <a:latin typeface="Poppins" panose="00000500000000000000" pitchFamily="2" charset="0"/>
                          <a:cs typeface="Poppins" panose="00000500000000000000" pitchFamily="2" charset="0"/>
                        </a:rPr>
                        <a:t>300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30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62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77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1221968"/>
                  </a:ext>
                </a:extLst>
              </a:tr>
              <a:tr h="505610">
                <a:tc>
                  <a:txBody>
                    <a:bodyPr/>
                    <a:lstStyle/>
                    <a:p>
                      <a:pPr algn="l" rtl="0" fontAlgn="ctr"/>
                      <a:r>
                        <a:rPr lang="en-GB" sz="1600" b="1" i="0" u="none" strike="noStrike">
                          <a:solidFill>
                            <a:srgbClr val="000000"/>
                          </a:solidFill>
                          <a:effectLst/>
                          <a:latin typeface="Poppins" panose="00000500000000000000" pitchFamily="2" charset="0"/>
                          <a:cs typeface="Poppins" panose="00000500000000000000" pitchFamily="2" charset="0"/>
                        </a:rPr>
                        <a:t>Workshops/ Events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AD007A"/>
                          </a:solidFill>
                          <a:effectLst/>
                          <a:latin typeface="Poppins" panose="00000500000000000000" pitchFamily="2" charset="0"/>
                          <a:cs typeface="Poppins" panose="00000500000000000000" pitchFamily="2" charset="0"/>
                        </a:rPr>
                        <a:t>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6732856"/>
                  </a:ext>
                </a:extLst>
              </a:tr>
              <a:tr h="473336">
                <a:tc>
                  <a:txBody>
                    <a:bodyPr/>
                    <a:lstStyle/>
                    <a:p>
                      <a:pPr algn="l" rtl="0" fontAlgn="ctr"/>
                      <a:r>
                        <a:rPr lang="en-GB" sz="1600" b="1" i="0" u="none" strike="noStrike">
                          <a:solidFill>
                            <a:srgbClr val="000000"/>
                          </a:solidFill>
                          <a:effectLst/>
                          <a:latin typeface="Poppins" panose="00000500000000000000" pitchFamily="2" charset="0"/>
                          <a:cs typeface="Poppins" panose="00000500000000000000" pitchFamily="2" charset="0"/>
                        </a:rPr>
                        <a:t>Referrals to external support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AD007A"/>
                          </a:solidFill>
                          <a:effectLst/>
                          <a:latin typeface="Poppins" panose="00000500000000000000" pitchFamily="2" charset="0"/>
                          <a:cs typeface="Poppins" panose="00000500000000000000" pitchFamily="2" charset="0"/>
                        </a:rPr>
                        <a:t>600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59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99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64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101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123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600" b="0" i="0" u="none" strike="noStrike" dirty="0">
                          <a:solidFill>
                            <a:srgbClr val="000000"/>
                          </a:solidFill>
                          <a:effectLst/>
                          <a:latin typeface="Poppins" panose="00000500000000000000" pitchFamily="2" charset="0"/>
                          <a:cs typeface="Poppins" panose="00000500000000000000" pitchFamily="2" charset="0"/>
                        </a:rPr>
                        <a:t>153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4189176"/>
                  </a:ext>
                </a:extLst>
              </a:tr>
            </a:tbl>
          </a:graphicData>
        </a:graphic>
      </p:graphicFrame>
      <p:pic>
        <p:nvPicPr>
          <p:cNvPr id="2" name="Picture 1">
            <a:extLst>
              <a:ext uri="{FF2B5EF4-FFF2-40B4-BE49-F238E27FC236}">
                <a16:creationId xmlns:a16="http://schemas.microsoft.com/office/drawing/2014/main" id="{DFFCB6BF-8589-3CA3-CA6A-402B1CA8D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6458"/>
            <a:ext cx="12192000" cy="181542"/>
          </a:xfrm>
          <a:prstGeom prst="rect">
            <a:avLst/>
          </a:prstGeom>
        </p:spPr>
      </p:pic>
    </p:spTree>
    <p:extLst>
      <p:ext uri="{BB962C8B-B14F-4D97-AF65-F5344CB8AC3E}">
        <p14:creationId xmlns:p14="http://schemas.microsoft.com/office/powerpoint/2010/main" val="344268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BDBB42-68B7-3B94-1591-1F895010875C}"/>
              </a:ext>
            </a:extLst>
          </p:cNvPr>
          <p:cNvPicPr>
            <a:picLocks noChangeAspect="1"/>
          </p:cNvPicPr>
          <p:nvPr/>
        </p:nvPicPr>
        <p:blipFill>
          <a:blip r:embed="rId2"/>
          <a:stretch>
            <a:fillRect/>
          </a:stretch>
        </p:blipFill>
        <p:spPr>
          <a:xfrm>
            <a:off x="0" y="6560682"/>
            <a:ext cx="7788372" cy="297318"/>
          </a:xfrm>
          <a:prstGeom prst="rect">
            <a:avLst/>
          </a:prstGeom>
        </p:spPr>
      </p:pic>
      <p:sp>
        <p:nvSpPr>
          <p:cNvPr id="2" name="Rectangle 1">
            <a:extLst>
              <a:ext uri="{FF2B5EF4-FFF2-40B4-BE49-F238E27FC236}">
                <a16:creationId xmlns:a16="http://schemas.microsoft.com/office/drawing/2014/main" id="{AB0B5EF2-9EE6-8BAC-2907-09DA61DFC5B2}"/>
              </a:ext>
            </a:extLst>
          </p:cNvPr>
          <p:cNvSpPr/>
          <p:nvPr/>
        </p:nvSpPr>
        <p:spPr>
          <a:xfrm>
            <a:off x="7583056" y="0"/>
            <a:ext cx="4608944" cy="6858000"/>
          </a:xfrm>
          <a:prstGeom prst="rect">
            <a:avLst/>
          </a:prstGeom>
          <a:solidFill>
            <a:srgbClr val="2B43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0" name="TextBox 1029">
            <a:extLst>
              <a:ext uri="{FF2B5EF4-FFF2-40B4-BE49-F238E27FC236}">
                <a16:creationId xmlns:a16="http://schemas.microsoft.com/office/drawing/2014/main" id="{9C8F5E7F-A09D-E3C1-39E5-F86CDD4E772D}"/>
              </a:ext>
            </a:extLst>
          </p:cNvPr>
          <p:cNvSpPr txBox="1"/>
          <p:nvPr/>
        </p:nvSpPr>
        <p:spPr>
          <a:xfrm>
            <a:off x="499352" y="673440"/>
            <a:ext cx="6731181" cy="4928848"/>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1" i="0" u="none" strike="noStrike" kern="1200" cap="none" spc="0" normalizeH="0" baseline="0" noProof="0">
                <a:ln>
                  <a:noFill/>
                </a:ln>
                <a:solidFill>
                  <a:srgbClr val="AD007A"/>
                </a:solidFill>
                <a:effectLst/>
                <a:uLnTx/>
                <a:uFillTx/>
                <a:latin typeface="Poppins Medium" panose="00000600000000000000" pitchFamily="2" charset="0"/>
                <a:ea typeface="+mn-ea"/>
                <a:cs typeface="Poppins Medium" panose="00000600000000000000" pitchFamily="2" charset="0"/>
              </a:rPr>
              <a:t>Aim</a:t>
            </a:r>
            <a:br>
              <a:rPr kumimoji="0" lang="en-US" sz="17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br>
            <a:r>
              <a:rPr kumimoji="0" lang="en-US" sz="17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Provide free, comprehensive business advice and support to businesses across the region.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1" i="0" u="none" strike="noStrike" kern="1200" cap="none" spc="0" normalizeH="0" baseline="0" noProof="0">
                <a:ln>
                  <a:noFill/>
                </a:ln>
                <a:solidFill>
                  <a:srgbClr val="AD007A"/>
                </a:solidFill>
                <a:effectLst/>
                <a:uLnTx/>
                <a:uFillTx/>
                <a:latin typeface="Poppins Medium" panose="00000600000000000000" pitchFamily="2" charset="0"/>
                <a:ea typeface="+mn-ea"/>
                <a:cs typeface="Poppins Medium" panose="00000600000000000000" pitchFamily="2" charset="0"/>
              </a:rPr>
              <a:t>Vision</a:t>
            </a:r>
            <a:endParaRPr kumimoji="0" lang="en-US" sz="1700" b="0" i="0" u="none" strike="noStrike" kern="1200" cap="none" spc="0" normalizeH="0" baseline="0" noProof="0">
              <a:ln>
                <a:noFill/>
              </a:ln>
              <a:solidFill>
                <a:srgbClr val="AD007A"/>
              </a:solidFill>
              <a:effectLst/>
              <a:uLnTx/>
              <a:uFillTx/>
              <a:latin typeface="Poppins Medium" panose="00000600000000000000" pitchFamily="2" charset="0"/>
              <a:ea typeface="+mn-ea"/>
              <a:cs typeface="Poppins Medium" panose="00000600000000000000" pitchFamily="2"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To be a trusted resource for businesses and partners  fostering innovation, sustainability, and economic growth across the South Midlands.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7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1" i="0" u="none" strike="noStrike" kern="1200" cap="none" spc="0" normalizeH="0" baseline="0" noProof="0">
                <a:ln>
                  <a:noFill/>
                </a:ln>
                <a:solidFill>
                  <a:srgbClr val="AD007A"/>
                </a:solidFill>
                <a:effectLst/>
                <a:uLnTx/>
                <a:uFillTx/>
                <a:latin typeface="Poppins Medium" panose="00000600000000000000" pitchFamily="2" charset="0"/>
                <a:ea typeface="+mn-ea"/>
                <a:cs typeface="Poppins Medium" panose="00000600000000000000" pitchFamily="2" charset="0"/>
              </a:rPr>
              <a:t>Objectives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1. Support economic development in the South Midlands.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2. Enhance business capabilities through resources, funding, specialist support and market intelligence through partnership working across the region.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3.Showcase the region as a premier destination for businesses.</a:t>
            </a:r>
          </a:p>
        </p:txBody>
      </p:sp>
      <p:sp>
        <p:nvSpPr>
          <p:cNvPr id="14" name="TextBox 13">
            <a:extLst>
              <a:ext uri="{FF2B5EF4-FFF2-40B4-BE49-F238E27FC236}">
                <a16:creationId xmlns:a16="http://schemas.microsoft.com/office/drawing/2014/main" id="{BCCA8280-E586-B951-86D3-49C54F40FC60}"/>
              </a:ext>
            </a:extLst>
          </p:cNvPr>
          <p:cNvSpPr txBox="1"/>
          <p:nvPr/>
        </p:nvSpPr>
        <p:spPr>
          <a:xfrm>
            <a:off x="7788372" y="414110"/>
            <a:ext cx="379123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Poppins Light" panose="00000400000000000000" pitchFamily="2" charset="0"/>
                <a:ea typeface="Times New Roman" panose="02020603050405020304" pitchFamily="18" charset="0"/>
                <a:cs typeface="Poppins Light" panose="00000400000000000000" pitchFamily="2" charset="0"/>
              </a:rPr>
              <a:t>‘The Growth Hub serves as a vital resource for businesses in the South Midlands region, offering a wide range of services aimed at facilitating growth and sustainability. Our multifunctional approach caters to the diverse needs of businesses, whether they are start-ups or established enterprises and regardless of sector. Our main priority is to drive economic growth across The South Midlands.’  </a:t>
            </a:r>
            <a:endParaRPr kumimoji="0" lang="en-GB" sz="1800" b="0" i="1" u="none" strike="noStrike" kern="1200" cap="none" spc="0" normalizeH="0" baseline="0" noProof="0">
              <a:ln>
                <a:noFill/>
              </a:ln>
              <a:solidFill>
                <a:prstClr val="white"/>
              </a:solidFill>
              <a:effectLst/>
              <a:uLnTx/>
              <a:uFillTx/>
              <a:latin typeface="Poppins Light" panose="00000400000000000000" pitchFamily="2" charset="0"/>
              <a:ea typeface="Calibri" panose="020F0502020204030204" pitchFamily="34" charset="0"/>
              <a:cs typeface="Poppins Light" panose="00000400000000000000" pitchFamily="2" charset="0"/>
            </a:endParaRPr>
          </a:p>
        </p:txBody>
      </p:sp>
      <p:pic>
        <p:nvPicPr>
          <p:cNvPr id="3" name="Picture 2">
            <a:extLst>
              <a:ext uri="{FF2B5EF4-FFF2-40B4-BE49-F238E27FC236}">
                <a16:creationId xmlns:a16="http://schemas.microsoft.com/office/drawing/2014/main" id="{22F6B575-C633-ADB1-1C93-21F4DF9F74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21513" y="4670040"/>
            <a:ext cx="3346852" cy="932248"/>
          </a:xfrm>
          <a:prstGeom prst="rect">
            <a:avLst/>
          </a:prstGeom>
        </p:spPr>
      </p:pic>
    </p:spTree>
    <p:extLst>
      <p:ext uri="{BB962C8B-B14F-4D97-AF65-F5344CB8AC3E}">
        <p14:creationId xmlns:p14="http://schemas.microsoft.com/office/powerpoint/2010/main" val="757103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ECCB2-7F8D-66B7-F44F-7BB12984575A}"/>
              </a:ext>
            </a:extLst>
          </p:cNvPr>
          <p:cNvSpPr txBox="1"/>
          <p:nvPr/>
        </p:nvSpPr>
        <p:spPr>
          <a:xfrm>
            <a:off x="360721" y="974721"/>
            <a:ext cx="5249504" cy="5632311"/>
          </a:xfrm>
          <a:prstGeom prst="rect">
            <a:avLst/>
          </a:prstGeom>
          <a:noFill/>
        </p:spPr>
        <p:txBody>
          <a:bodyPr wrap="square" rtlCol="0">
            <a:spAutoFit/>
          </a:bodyPr>
          <a:lstStyle/>
          <a:p>
            <a:r>
              <a:rPr lang="en-GB" b="1" dirty="0"/>
              <a:t>Core Business Support </a:t>
            </a:r>
            <a:r>
              <a:rPr lang="en-GB" dirty="0"/>
              <a:t>– 1:1 business advice, Hour with an Expert, online resource library. </a:t>
            </a:r>
          </a:p>
          <a:p>
            <a:endParaRPr lang="en-GB" dirty="0"/>
          </a:p>
          <a:p>
            <a:r>
              <a:rPr lang="en-GB" b="1" dirty="0"/>
              <a:t>3-year grant programme </a:t>
            </a:r>
            <a:r>
              <a:rPr lang="en-GB" dirty="0"/>
              <a:t>using unspent £1.3m LGF money.</a:t>
            </a:r>
            <a:endParaRPr lang="en-GB" dirty="0">
              <a:highlight>
                <a:srgbClr val="FFFF00"/>
              </a:highlight>
            </a:endParaRPr>
          </a:p>
          <a:p>
            <a:endParaRPr lang="en-GB" dirty="0"/>
          </a:p>
          <a:p>
            <a:r>
              <a:rPr lang="en-GB" b="1" dirty="0"/>
              <a:t>Events programme </a:t>
            </a:r>
            <a:r>
              <a:rPr lang="en-GB" dirty="0"/>
              <a:t>– July Show me Success conference, new podcast, showcasing and supporting key partner events. </a:t>
            </a:r>
          </a:p>
          <a:p>
            <a:endParaRPr lang="en-GB" dirty="0"/>
          </a:p>
          <a:p>
            <a:r>
              <a:rPr lang="en-GB" b="1" dirty="0"/>
              <a:t>Partnership Engagement </a:t>
            </a:r>
            <a:r>
              <a:rPr lang="en-GB" dirty="0"/>
              <a:t>– Continuing strong partnership engagement with private and public sector partners. </a:t>
            </a:r>
          </a:p>
          <a:p>
            <a:endParaRPr lang="en-GB" dirty="0"/>
          </a:p>
          <a:p>
            <a:r>
              <a:rPr lang="en-GB" b="1" dirty="0"/>
              <a:t>Additional Projects and Income Generation</a:t>
            </a:r>
          </a:p>
          <a:p>
            <a:pPr marL="285750" indent="-285750">
              <a:buFont typeface="Arial" panose="020B0604020202020204" pitchFamily="34" charset="0"/>
              <a:buChar char="•"/>
            </a:pPr>
            <a:r>
              <a:rPr lang="en-GB" dirty="0"/>
              <a:t>West Northants – Commitment of UKSPF for core delivery and local grants scheme. </a:t>
            </a:r>
          </a:p>
          <a:p>
            <a:pPr marL="285750" indent="-285750">
              <a:buFont typeface="Arial" panose="020B0604020202020204" pitchFamily="34" charset="0"/>
              <a:buChar char="•"/>
            </a:pPr>
            <a:r>
              <a:rPr lang="en-GB" dirty="0"/>
              <a:t>Recent tenders include: NNC retail (unsuccessful), BBC &amp; MKCC business support (awaiting response)</a:t>
            </a:r>
          </a:p>
          <a:p>
            <a:pPr marL="285750" indent="-285750">
              <a:buFont typeface="Arial" panose="020B0604020202020204" pitchFamily="34" charset="0"/>
              <a:buChar char="•"/>
            </a:pPr>
            <a:r>
              <a:rPr lang="en-GB" dirty="0"/>
              <a:t>Exploring opportunities of private sector match  </a:t>
            </a:r>
          </a:p>
        </p:txBody>
      </p:sp>
      <p:sp>
        <p:nvSpPr>
          <p:cNvPr id="3" name="TextBox 2">
            <a:extLst>
              <a:ext uri="{FF2B5EF4-FFF2-40B4-BE49-F238E27FC236}">
                <a16:creationId xmlns:a16="http://schemas.microsoft.com/office/drawing/2014/main" id="{D8DAA38B-280B-A49D-A361-998DCDF259D5}"/>
              </a:ext>
            </a:extLst>
          </p:cNvPr>
          <p:cNvSpPr txBox="1"/>
          <p:nvPr/>
        </p:nvSpPr>
        <p:spPr>
          <a:xfrm>
            <a:off x="360721" y="143724"/>
            <a:ext cx="113181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rPr>
              <a:t>2025/26 Activity </a:t>
            </a:r>
            <a:endParaRPr kumimoji="0" lang="en-GB" sz="4000" b="0" i="0" u="none" strike="noStrike" kern="100" cap="none" spc="0" normalizeH="0" baseline="0" noProof="0" dirty="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endParaRPr>
          </a:p>
        </p:txBody>
      </p:sp>
      <p:sp>
        <p:nvSpPr>
          <p:cNvPr id="4" name="TextBox 3">
            <a:extLst>
              <a:ext uri="{FF2B5EF4-FFF2-40B4-BE49-F238E27FC236}">
                <a16:creationId xmlns:a16="http://schemas.microsoft.com/office/drawing/2014/main" id="{A3AF2328-F932-E7DA-0639-3F3E6D7146CE}"/>
              </a:ext>
            </a:extLst>
          </p:cNvPr>
          <p:cNvSpPr txBox="1"/>
          <p:nvPr/>
        </p:nvSpPr>
        <p:spPr>
          <a:xfrm>
            <a:off x="6581775" y="974720"/>
            <a:ext cx="5249504" cy="5632311"/>
          </a:xfrm>
          <a:prstGeom prst="rect">
            <a:avLst/>
          </a:prstGeom>
          <a:noFill/>
        </p:spPr>
        <p:txBody>
          <a:bodyPr wrap="square" rtlCol="0">
            <a:spAutoFit/>
          </a:bodyPr>
          <a:lstStyle/>
          <a:p>
            <a:r>
              <a:rPr lang="en-GB" b="1" dirty="0"/>
              <a:t>Inward investment </a:t>
            </a:r>
            <a:r>
              <a:rPr lang="en-GB" dirty="0"/>
              <a:t>– Continue to take a supporting role for Local Authorities for place making in the region. </a:t>
            </a:r>
          </a:p>
          <a:p>
            <a:endParaRPr lang="en-GB" dirty="0"/>
          </a:p>
          <a:p>
            <a:r>
              <a:rPr lang="en-GB" b="1" dirty="0"/>
              <a:t>Business Board </a:t>
            </a:r>
            <a:r>
              <a:rPr lang="en-GB" dirty="0"/>
              <a:t>– Naomi Butters as Lead representative, supporting the voice of business in regional decision making.</a:t>
            </a:r>
          </a:p>
          <a:p>
            <a:endParaRPr lang="en-GB" dirty="0"/>
          </a:p>
          <a:p>
            <a:r>
              <a:rPr lang="en-GB" b="1" dirty="0"/>
              <a:t>LSIP</a:t>
            </a:r>
            <a:r>
              <a:rPr lang="en-GB" dirty="0"/>
              <a:t> – Integrating into Growth Hub and Careers Hub activity.</a:t>
            </a:r>
          </a:p>
          <a:p>
            <a:endParaRPr lang="en-GB" dirty="0"/>
          </a:p>
          <a:p>
            <a:r>
              <a:rPr lang="en-GB" b="1" dirty="0"/>
              <a:t>Membership</a:t>
            </a:r>
            <a:r>
              <a:rPr lang="en-GB" dirty="0"/>
              <a:t> - </a:t>
            </a:r>
            <a:r>
              <a:rPr lang="en-US" dirty="0"/>
              <a:t>Free, Premium, and Partner to provide easy access to business guidance, Business Adviser support and collaboration with your peers.</a:t>
            </a:r>
            <a:endParaRPr lang="en-GB" dirty="0"/>
          </a:p>
          <a:p>
            <a:endParaRPr lang="en-GB" dirty="0"/>
          </a:p>
          <a:p>
            <a:r>
              <a:rPr lang="en-GB" b="1" dirty="0"/>
              <a:t>Website revamp – </a:t>
            </a:r>
            <a:r>
              <a:rPr lang="en-GB" dirty="0"/>
              <a:t>From Q2 with richer content including more tool kits and how to guides</a:t>
            </a:r>
          </a:p>
          <a:p>
            <a:endParaRPr lang="en-GB" b="1" dirty="0"/>
          </a:p>
          <a:p>
            <a:r>
              <a:rPr lang="en-GB" b="1" dirty="0"/>
              <a:t>Economic Growth Strategy – </a:t>
            </a:r>
            <a:r>
              <a:rPr lang="en-GB" dirty="0"/>
              <a:t>Aligning activity to Growth Strategy Action plan</a:t>
            </a:r>
          </a:p>
        </p:txBody>
      </p:sp>
    </p:spTree>
    <p:extLst>
      <p:ext uri="{BB962C8B-B14F-4D97-AF65-F5344CB8AC3E}">
        <p14:creationId xmlns:p14="http://schemas.microsoft.com/office/powerpoint/2010/main" val="3725112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28356CF-6CB9-361D-1E56-99932C166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76458"/>
            <a:ext cx="12192000" cy="181542"/>
          </a:xfrm>
          <a:prstGeom prst="rect">
            <a:avLst/>
          </a:prstGeom>
        </p:spPr>
      </p:pic>
      <p:sp>
        <p:nvSpPr>
          <p:cNvPr id="23" name="TextBox 22">
            <a:extLst>
              <a:ext uri="{FF2B5EF4-FFF2-40B4-BE49-F238E27FC236}">
                <a16:creationId xmlns:a16="http://schemas.microsoft.com/office/drawing/2014/main" id="{E4638E4D-E7FE-3616-28A8-7047EDC211DB}"/>
              </a:ext>
            </a:extLst>
          </p:cNvPr>
          <p:cNvSpPr txBox="1"/>
          <p:nvPr/>
        </p:nvSpPr>
        <p:spPr>
          <a:xfrm>
            <a:off x="453105" y="383707"/>
            <a:ext cx="115132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Looking to the future </a:t>
            </a:r>
            <a:endPar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Image 1">
            <a:extLst>
              <a:ext uri="{FF2B5EF4-FFF2-40B4-BE49-F238E27FC236}">
                <a16:creationId xmlns:a16="http://schemas.microsoft.com/office/drawing/2014/main" id="{00214AF3-E7E9-DF73-7D7A-32BC125AFC63}"/>
              </a:ext>
            </a:extLst>
          </p:cNvPr>
          <p:cNvPicPr>
            <a:picLocks/>
          </p:cNvPicPr>
          <p:nvPr/>
        </p:nvPicPr>
        <p:blipFill rotWithShape="1">
          <a:blip r:embed="rId4" cstate="print"/>
          <a:srcRect r="1141" b="2130"/>
          <a:stretch/>
        </p:blipFill>
        <p:spPr>
          <a:xfrm>
            <a:off x="9845122" y="3394525"/>
            <a:ext cx="1501380" cy="1385517"/>
          </a:xfrm>
          <a:prstGeom prst="rect">
            <a:avLst/>
          </a:prstGeom>
        </p:spPr>
      </p:pic>
      <p:pic>
        <p:nvPicPr>
          <p:cNvPr id="12" name="Image 4">
            <a:extLst>
              <a:ext uri="{FF2B5EF4-FFF2-40B4-BE49-F238E27FC236}">
                <a16:creationId xmlns:a16="http://schemas.microsoft.com/office/drawing/2014/main" id="{22371273-0080-38CA-6631-59D88CB91613}"/>
              </a:ext>
            </a:extLst>
          </p:cNvPr>
          <p:cNvPicPr>
            <a:picLocks/>
          </p:cNvPicPr>
          <p:nvPr/>
        </p:nvPicPr>
        <p:blipFill>
          <a:blip r:embed="rId5" cstate="print"/>
          <a:stretch>
            <a:fillRect/>
          </a:stretch>
        </p:blipFill>
        <p:spPr>
          <a:xfrm>
            <a:off x="8157519" y="3404957"/>
            <a:ext cx="1501380" cy="1385517"/>
          </a:xfrm>
          <a:prstGeom prst="rect">
            <a:avLst/>
          </a:prstGeom>
        </p:spPr>
      </p:pic>
      <p:pic>
        <p:nvPicPr>
          <p:cNvPr id="14" name="Image 9">
            <a:extLst>
              <a:ext uri="{FF2B5EF4-FFF2-40B4-BE49-F238E27FC236}">
                <a16:creationId xmlns:a16="http://schemas.microsoft.com/office/drawing/2014/main" id="{01DD8BC7-8CE5-B479-91CC-BBADD52A3E45}"/>
              </a:ext>
            </a:extLst>
          </p:cNvPr>
          <p:cNvPicPr>
            <a:picLocks/>
          </p:cNvPicPr>
          <p:nvPr/>
        </p:nvPicPr>
        <p:blipFill>
          <a:blip r:embed="rId6" cstate="print"/>
          <a:stretch>
            <a:fillRect/>
          </a:stretch>
        </p:blipFill>
        <p:spPr>
          <a:xfrm>
            <a:off x="6469916" y="844890"/>
            <a:ext cx="1501380" cy="1385517"/>
          </a:xfrm>
          <a:prstGeom prst="rect">
            <a:avLst/>
          </a:prstGeom>
        </p:spPr>
      </p:pic>
      <p:pic>
        <p:nvPicPr>
          <p:cNvPr id="16" name="Image 13">
            <a:extLst>
              <a:ext uri="{FF2B5EF4-FFF2-40B4-BE49-F238E27FC236}">
                <a16:creationId xmlns:a16="http://schemas.microsoft.com/office/drawing/2014/main" id="{6BB25191-D0F4-8EA0-03F2-E66D35D7AB76}"/>
              </a:ext>
            </a:extLst>
          </p:cNvPr>
          <p:cNvPicPr>
            <a:picLocks/>
          </p:cNvPicPr>
          <p:nvPr/>
        </p:nvPicPr>
        <p:blipFill>
          <a:blip r:embed="rId7" cstate="print"/>
          <a:stretch>
            <a:fillRect/>
          </a:stretch>
        </p:blipFill>
        <p:spPr>
          <a:xfrm>
            <a:off x="2360535" y="4188498"/>
            <a:ext cx="1501381" cy="1385517"/>
          </a:xfrm>
          <a:prstGeom prst="rect">
            <a:avLst/>
          </a:prstGeom>
        </p:spPr>
      </p:pic>
      <p:pic>
        <p:nvPicPr>
          <p:cNvPr id="21" name="Image 24">
            <a:extLst>
              <a:ext uri="{FF2B5EF4-FFF2-40B4-BE49-F238E27FC236}">
                <a16:creationId xmlns:a16="http://schemas.microsoft.com/office/drawing/2014/main" id="{B274874B-CC31-311B-CD93-2A3DC7858521}"/>
              </a:ext>
            </a:extLst>
          </p:cNvPr>
          <p:cNvPicPr>
            <a:picLocks/>
          </p:cNvPicPr>
          <p:nvPr/>
        </p:nvPicPr>
        <p:blipFill>
          <a:blip r:embed="rId8" cstate="print"/>
          <a:stretch>
            <a:fillRect/>
          </a:stretch>
        </p:blipFill>
        <p:spPr>
          <a:xfrm>
            <a:off x="674361" y="1767785"/>
            <a:ext cx="1501380" cy="1385517"/>
          </a:xfrm>
          <a:prstGeom prst="rect">
            <a:avLst/>
          </a:prstGeom>
        </p:spPr>
      </p:pic>
      <p:pic>
        <p:nvPicPr>
          <p:cNvPr id="24" name="Image 31">
            <a:extLst>
              <a:ext uri="{FF2B5EF4-FFF2-40B4-BE49-F238E27FC236}">
                <a16:creationId xmlns:a16="http://schemas.microsoft.com/office/drawing/2014/main" id="{4ACA005A-EAC6-1358-199A-E2558BCF16D8}"/>
              </a:ext>
            </a:extLst>
          </p:cNvPr>
          <p:cNvPicPr>
            <a:picLocks/>
          </p:cNvPicPr>
          <p:nvPr/>
        </p:nvPicPr>
        <p:blipFill>
          <a:blip r:embed="rId9" cstate="print"/>
          <a:stretch>
            <a:fillRect/>
          </a:stretch>
        </p:blipFill>
        <p:spPr>
          <a:xfrm>
            <a:off x="2360535" y="1783532"/>
            <a:ext cx="1501380" cy="1385517"/>
          </a:xfrm>
          <a:prstGeom prst="rect">
            <a:avLst/>
          </a:prstGeom>
        </p:spPr>
      </p:pic>
      <p:pic>
        <p:nvPicPr>
          <p:cNvPr id="26" name="Image 34">
            <a:extLst>
              <a:ext uri="{FF2B5EF4-FFF2-40B4-BE49-F238E27FC236}">
                <a16:creationId xmlns:a16="http://schemas.microsoft.com/office/drawing/2014/main" id="{5B6F146A-E06F-DDA3-5F69-E26F75A77F5D}"/>
              </a:ext>
            </a:extLst>
          </p:cNvPr>
          <p:cNvPicPr>
            <a:picLocks/>
          </p:cNvPicPr>
          <p:nvPr/>
        </p:nvPicPr>
        <p:blipFill>
          <a:blip r:embed="rId10" cstate="print"/>
          <a:stretch>
            <a:fillRect/>
          </a:stretch>
        </p:blipFill>
        <p:spPr>
          <a:xfrm>
            <a:off x="674360" y="4187607"/>
            <a:ext cx="1501381" cy="1385517"/>
          </a:xfrm>
          <a:prstGeom prst="rect">
            <a:avLst/>
          </a:prstGeom>
        </p:spPr>
      </p:pic>
      <p:pic>
        <p:nvPicPr>
          <p:cNvPr id="30" name="Image 42">
            <a:extLst>
              <a:ext uri="{FF2B5EF4-FFF2-40B4-BE49-F238E27FC236}">
                <a16:creationId xmlns:a16="http://schemas.microsoft.com/office/drawing/2014/main" id="{39301F71-2133-202D-34C9-8D3CBACF6FED}"/>
              </a:ext>
            </a:extLst>
          </p:cNvPr>
          <p:cNvPicPr>
            <a:picLocks/>
          </p:cNvPicPr>
          <p:nvPr/>
        </p:nvPicPr>
        <p:blipFill>
          <a:blip r:embed="rId11" cstate="print"/>
          <a:stretch>
            <a:fillRect/>
          </a:stretch>
        </p:blipFill>
        <p:spPr>
          <a:xfrm>
            <a:off x="8157519" y="862368"/>
            <a:ext cx="1459865" cy="1404686"/>
          </a:xfrm>
          <a:prstGeom prst="rect">
            <a:avLst/>
          </a:prstGeom>
        </p:spPr>
      </p:pic>
      <p:pic>
        <p:nvPicPr>
          <p:cNvPr id="32" name="Image 43">
            <a:extLst>
              <a:ext uri="{FF2B5EF4-FFF2-40B4-BE49-F238E27FC236}">
                <a16:creationId xmlns:a16="http://schemas.microsoft.com/office/drawing/2014/main" id="{ED28C0AF-5A45-708E-CB30-BBDF939C7915}"/>
              </a:ext>
            </a:extLst>
          </p:cNvPr>
          <p:cNvPicPr>
            <a:picLocks/>
          </p:cNvPicPr>
          <p:nvPr/>
        </p:nvPicPr>
        <p:blipFill>
          <a:blip r:embed="rId12" cstate="print"/>
          <a:stretch>
            <a:fillRect/>
          </a:stretch>
        </p:blipFill>
        <p:spPr>
          <a:xfrm>
            <a:off x="6469915" y="3386059"/>
            <a:ext cx="1501381" cy="1385517"/>
          </a:xfrm>
          <a:prstGeom prst="rect">
            <a:avLst/>
          </a:prstGeom>
        </p:spPr>
      </p:pic>
      <p:pic>
        <p:nvPicPr>
          <p:cNvPr id="3079" name="Picture 7" descr="Profile photo of Jessica Stead">
            <a:extLst>
              <a:ext uri="{FF2B5EF4-FFF2-40B4-BE49-F238E27FC236}">
                <a16:creationId xmlns:a16="http://schemas.microsoft.com/office/drawing/2014/main" id="{26A27EAF-741B-D464-F9B4-3FD2DCC88C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07437" y="844889"/>
            <a:ext cx="1501379" cy="138551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1D979BE9-1846-C5FE-409C-3A7406872930}"/>
              </a:ext>
            </a:extLst>
          </p:cNvPr>
          <p:cNvSpPr txBox="1"/>
          <p:nvPr/>
        </p:nvSpPr>
        <p:spPr>
          <a:xfrm>
            <a:off x="7220606" y="374747"/>
            <a:ext cx="34398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GH Business Support Team </a:t>
            </a:r>
          </a:p>
        </p:txBody>
      </p:sp>
      <p:sp>
        <p:nvSpPr>
          <p:cNvPr id="36" name="TextBox 35">
            <a:extLst>
              <a:ext uri="{FF2B5EF4-FFF2-40B4-BE49-F238E27FC236}">
                <a16:creationId xmlns:a16="http://schemas.microsoft.com/office/drawing/2014/main" id="{305732F1-B378-E5B1-7727-8A0E4408BBA1}"/>
              </a:ext>
            </a:extLst>
          </p:cNvPr>
          <p:cNvSpPr txBox="1"/>
          <p:nvPr/>
        </p:nvSpPr>
        <p:spPr>
          <a:xfrm>
            <a:off x="6469916" y="2362473"/>
            <a:ext cx="15013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Kelly Griffiths </a:t>
            </a:r>
            <a:r>
              <a:rPr kumimoji="0" lang="en-US" sz="12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Business Advisor Team Lead (MK specialist) </a:t>
            </a:r>
          </a:p>
        </p:txBody>
      </p:sp>
      <p:sp>
        <p:nvSpPr>
          <p:cNvPr id="38" name="TextBox 37">
            <a:extLst>
              <a:ext uri="{FF2B5EF4-FFF2-40B4-BE49-F238E27FC236}">
                <a16:creationId xmlns:a16="http://schemas.microsoft.com/office/drawing/2014/main" id="{0CF6C2A8-5222-8B44-EAA1-D9369593BAB0}"/>
              </a:ext>
            </a:extLst>
          </p:cNvPr>
          <p:cNvSpPr txBox="1"/>
          <p:nvPr/>
        </p:nvSpPr>
        <p:spPr>
          <a:xfrm>
            <a:off x="8116004" y="2385343"/>
            <a:ext cx="15013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Neil Smith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Business Advisor (West Northants Specialist) </a:t>
            </a:r>
          </a:p>
        </p:txBody>
      </p:sp>
      <p:sp>
        <p:nvSpPr>
          <p:cNvPr id="40" name="TextBox 39">
            <a:extLst>
              <a:ext uri="{FF2B5EF4-FFF2-40B4-BE49-F238E27FC236}">
                <a16:creationId xmlns:a16="http://schemas.microsoft.com/office/drawing/2014/main" id="{8605C8EF-E90F-B685-5B4A-C3DEAA07DB6B}"/>
              </a:ext>
            </a:extLst>
          </p:cNvPr>
          <p:cNvSpPr txBox="1"/>
          <p:nvPr/>
        </p:nvSpPr>
        <p:spPr>
          <a:xfrm>
            <a:off x="9807437" y="2430569"/>
            <a:ext cx="15013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Jess Stead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Business Advisor (Bedfordshire Specialist) </a:t>
            </a:r>
          </a:p>
        </p:txBody>
      </p:sp>
      <p:sp>
        <p:nvSpPr>
          <p:cNvPr id="42" name="TextBox 41">
            <a:extLst>
              <a:ext uri="{FF2B5EF4-FFF2-40B4-BE49-F238E27FC236}">
                <a16:creationId xmlns:a16="http://schemas.microsoft.com/office/drawing/2014/main" id="{755674B4-E1ED-E36C-88D0-40ABE34E082D}"/>
              </a:ext>
            </a:extLst>
          </p:cNvPr>
          <p:cNvSpPr txBox="1"/>
          <p:nvPr/>
        </p:nvSpPr>
        <p:spPr>
          <a:xfrm>
            <a:off x="6469914" y="4921173"/>
            <a:ext cx="150138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Carl Mayers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Business &amp; Commercial Enterprise Manager (North Northants specialist) </a:t>
            </a:r>
          </a:p>
        </p:txBody>
      </p:sp>
      <p:sp>
        <p:nvSpPr>
          <p:cNvPr id="43" name="TextBox 42">
            <a:extLst>
              <a:ext uri="{FF2B5EF4-FFF2-40B4-BE49-F238E27FC236}">
                <a16:creationId xmlns:a16="http://schemas.microsoft.com/office/drawing/2014/main" id="{FD7AC008-E748-F1D5-0B0F-73B8F8DF5555}"/>
              </a:ext>
            </a:extLst>
          </p:cNvPr>
          <p:cNvSpPr txBox="1"/>
          <p:nvPr/>
        </p:nvSpPr>
        <p:spPr>
          <a:xfrm>
            <a:off x="8157519" y="4974988"/>
            <a:ext cx="1501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Allison Coleman </a:t>
            </a:r>
            <a:r>
              <a:rPr kumimoji="0" lang="en-US" sz="12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Senior Grants Executive</a:t>
            </a:r>
          </a:p>
        </p:txBody>
      </p:sp>
      <p:sp>
        <p:nvSpPr>
          <p:cNvPr id="44" name="TextBox 43">
            <a:extLst>
              <a:ext uri="{FF2B5EF4-FFF2-40B4-BE49-F238E27FC236}">
                <a16:creationId xmlns:a16="http://schemas.microsoft.com/office/drawing/2014/main" id="{B451B624-E1A7-7B08-3979-A96D88D407FF}"/>
              </a:ext>
            </a:extLst>
          </p:cNvPr>
          <p:cNvSpPr txBox="1"/>
          <p:nvPr/>
        </p:nvSpPr>
        <p:spPr>
          <a:xfrm>
            <a:off x="9845120" y="4988590"/>
            <a:ext cx="1584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Samantha Hunter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Partnership &amp; Events Manager </a:t>
            </a:r>
          </a:p>
        </p:txBody>
      </p:sp>
      <p:sp>
        <p:nvSpPr>
          <p:cNvPr id="45" name="TextBox 44">
            <a:extLst>
              <a:ext uri="{FF2B5EF4-FFF2-40B4-BE49-F238E27FC236}">
                <a16:creationId xmlns:a16="http://schemas.microsoft.com/office/drawing/2014/main" id="{E23A9DBA-3016-2C11-7E32-FC3BE9F70541}"/>
              </a:ext>
            </a:extLst>
          </p:cNvPr>
          <p:cNvSpPr txBox="1"/>
          <p:nvPr/>
        </p:nvSpPr>
        <p:spPr>
          <a:xfrm>
            <a:off x="1383478" y="1272512"/>
            <a:ext cx="34398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GH Strategic Support Team</a:t>
            </a:r>
          </a:p>
        </p:txBody>
      </p:sp>
      <p:sp>
        <p:nvSpPr>
          <p:cNvPr id="46" name="TextBox 45">
            <a:extLst>
              <a:ext uri="{FF2B5EF4-FFF2-40B4-BE49-F238E27FC236}">
                <a16:creationId xmlns:a16="http://schemas.microsoft.com/office/drawing/2014/main" id="{5A2A6559-11CB-44C3-E1BF-DF7A2CE1F6EA}"/>
              </a:ext>
            </a:extLst>
          </p:cNvPr>
          <p:cNvSpPr txBox="1"/>
          <p:nvPr/>
        </p:nvSpPr>
        <p:spPr>
          <a:xfrm>
            <a:off x="674360" y="3209145"/>
            <a:ext cx="15013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Ruth Roan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Growth Hub Manager </a:t>
            </a:r>
          </a:p>
        </p:txBody>
      </p:sp>
      <p:sp>
        <p:nvSpPr>
          <p:cNvPr id="47" name="TextBox 46">
            <a:extLst>
              <a:ext uri="{FF2B5EF4-FFF2-40B4-BE49-F238E27FC236}">
                <a16:creationId xmlns:a16="http://schemas.microsoft.com/office/drawing/2014/main" id="{D07AD403-B132-76DE-F381-2E0DDF20C033}"/>
              </a:ext>
            </a:extLst>
          </p:cNvPr>
          <p:cNvSpPr txBox="1"/>
          <p:nvPr/>
        </p:nvSpPr>
        <p:spPr>
          <a:xfrm>
            <a:off x="2360535" y="3264555"/>
            <a:ext cx="15013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Emma Panter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Senior Administrator</a:t>
            </a:r>
          </a:p>
        </p:txBody>
      </p:sp>
      <p:sp>
        <p:nvSpPr>
          <p:cNvPr id="48" name="TextBox 47">
            <a:extLst>
              <a:ext uri="{FF2B5EF4-FFF2-40B4-BE49-F238E27FC236}">
                <a16:creationId xmlns:a16="http://schemas.microsoft.com/office/drawing/2014/main" id="{B78E9429-82A9-B519-8D74-2F3787C86185}"/>
              </a:ext>
            </a:extLst>
          </p:cNvPr>
          <p:cNvSpPr txBox="1"/>
          <p:nvPr/>
        </p:nvSpPr>
        <p:spPr>
          <a:xfrm>
            <a:off x="3935469" y="3254721"/>
            <a:ext cx="15013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Vacancy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Project Support Officer</a:t>
            </a:r>
          </a:p>
        </p:txBody>
      </p:sp>
      <p:sp>
        <p:nvSpPr>
          <p:cNvPr id="49" name="TextBox 48">
            <a:extLst>
              <a:ext uri="{FF2B5EF4-FFF2-40B4-BE49-F238E27FC236}">
                <a16:creationId xmlns:a16="http://schemas.microsoft.com/office/drawing/2014/main" id="{522B087E-EC59-8519-5AA1-1FB3DDCA16E3}"/>
              </a:ext>
            </a:extLst>
          </p:cNvPr>
          <p:cNvSpPr txBox="1"/>
          <p:nvPr/>
        </p:nvSpPr>
        <p:spPr>
          <a:xfrm>
            <a:off x="674360" y="5709318"/>
            <a:ext cx="15013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Mark Horder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Project Manager </a:t>
            </a:r>
          </a:p>
        </p:txBody>
      </p:sp>
      <p:sp>
        <p:nvSpPr>
          <p:cNvPr id="50" name="TextBox 49">
            <a:extLst>
              <a:ext uri="{FF2B5EF4-FFF2-40B4-BE49-F238E27FC236}">
                <a16:creationId xmlns:a16="http://schemas.microsoft.com/office/drawing/2014/main" id="{CDEDA84A-7A56-D38D-C75B-2026C7ED4028}"/>
              </a:ext>
            </a:extLst>
          </p:cNvPr>
          <p:cNvSpPr txBox="1"/>
          <p:nvPr/>
        </p:nvSpPr>
        <p:spPr>
          <a:xfrm>
            <a:off x="2360535" y="5732594"/>
            <a:ext cx="15013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Patrick Kitson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oppins Light" panose="00000400000000000000" pitchFamily="2" charset="0"/>
                <a:ea typeface="+mn-ea"/>
                <a:cs typeface="Poppins Light" panose="00000400000000000000" pitchFamily="2" charset="0"/>
              </a:rPr>
              <a:t>Marketing Lead </a:t>
            </a:r>
          </a:p>
        </p:txBody>
      </p:sp>
      <p:sp>
        <p:nvSpPr>
          <p:cNvPr id="51" name="Title 2">
            <a:extLst>
              <a:ext uri="{FF2B5EF4-FFF2-40B4-BE49-F238E27FC236}">
                <a16:creationId xmlns:a16="http://schemas.microsoft.com/office/drawing/2014/main" id="{8B2147DD-B18B-FA70-E7FE-41344883E5AF}"/>
              </a:ext>
            </a:extLst>
          </p:cNvPr>
          <p:cNvSpPr>
            <a:spLocks noGrp="1"/>
          </p:cNvSpPr>
          <p:nvPr>
            <p:ph type="title"/>
          </p:nvPr>
        </p:nvSpPr>
        <p:spPr>
          <a:xfrm>
            <a:off x="183305" y="96696"/>
            <a:ext cx="5840220" cy="930965"/>
          </a:xfrm>
        </p:spPr>
        <p:txBody>
          <a:bodyPr numCol="1">
            <a:normAutofit fontScale="90000"/>
          </a:bodyPr>
          <a:lstStyle/>
          <a:p>
            <a:pPr lvl="0">
              <a:lnSpc>
                <a:spcPct val="107000"/>
              </a:lnSpc>
            </a:pPr>
            <a:r>
              <a:rPr lang="en-GB">
                <a:solidFill>
                  <a:srgbClr val="AD007A"/>
                </a:solidFill>
                <a:latin typeface="Poppins Medium" panose="00000600000000000000" pitchFamily="2" charset="0"/>
                <a:cs typeface="Poppins Medium" panose="00000600000000000000" pitchFamily="2" charset="0"/>
              </a:rPr>
              <a:t>SM Growth Hub Team  </a:t>
            </a:r>
          </a:p>
        </p:txBody>
      </p:sp>
      <p:pic>
        <p:nvPicPr>
          <p:cNvPr id="3" name="Graphic 2" descr="Smiling face outline outline">
            <a:extLst>
              <a:ext uri="{FF2B5EF4-FFF2-40B4-BE49-F238E27FC236}">
                <a16:creationId xmlns:a16="http://schemas.microsoft.com/office/drawing/2014/main" id="{2C9F73C4-29EE-5129-3046-9BC8EAE1ADB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60420" y="1886695"/>
            <a:ext cx="1146709" cy="1146709"/>
          </a:xfrm>
          <a:prstGeom prst="rect">
            <a:avLst/>
          </a:prstGeom>
        </p:spPr>
      </p:pic>
    </p:spTree>
    <p:extLst>
      <p:ext uri="{BB962C8B-B14F-4D97-AF65-F5344CB8AC3E}">
        <p14:creationId xmlns:p14="http://schemas.microsoft.com/office/powerpoint/2010/main" val="24395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4A5459B7-EAE8-183B-6A72-7823C4EA58F7}"/>
              </a:ext>
            </a:extLst>
          </p:cNvPr>
          <p:cNvGrpSpPr/>
          <p:nvPr/>
        </p:nvGrpSpPr>
        <p:grpSpPr>
          <a:xfrm>
            <a:off x="5215300" y="3958974"/>
            <a:ext cx="1949056" cy="2152999"/>
            <a:chOff x="5513929" y="1804007"/>
            <a:chExt cx="1949056" cy="2152999"/>
          </a:xfrm>
        </p:grpSpPr>
        <p:pic>
          <p:nvPicPr>
            <p:cNvPr id="10" name="Picture 9">
              <a:extLst>
                <a:ext uri="{FF2B5EF4-FFF2-40B4-BE49-F238E27FC236}">
                  <a16:creationId xmlns:a16="http://schemas.microsoft.com/office/drawing/2014/main" id="{220AB4F4-67B7-403A-6AEA-D1355318A55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5036" y1="48120" x2="35036" y2="48120"/>
                          <a14:foregroundMark x1="25547" y1="57895" x2="25547" y2="57895"/>
                          <a14:foregroundMark x1="18248" y1="68421" x2="18248" y2="68421"/>
                          <a14:foregroundMark x1="29927" y1="77444" x2="29927" y2="77444"/>
                          <a14:foregroundMark x1="47445" y1="21805" x2="47445" y2="21805"/>
                        </a14:backgroundRemoval>
                      </a14:imgEffect>
                    </a14:imgLayer>
                  </a14:imgProps>
                </a:ext>
              </a:extLst>
            </a:blip>
            <a:srcRect r="26249"/>
            <a:stretch/>
          </p:blipFill>
          <p:spPr>
            <a:xfrm>
              <a:off x="5821090" y="1804007"/>
              <a:ext cx="1219794" cy="1605653"/>
            </a:xfrm>
            <a:prstGeom prst="rect">
              <a:avLst/>
            </a:prstGeom>
          </p:spPr>
        </p:pic>
        <p:sp>
          <p:nvSpPr>
            <p:cNvPr id="13" name="TextBox 12">
              <a:extLst>
                <a:ext uri="{FF2B5EF4-FFF2-40B4-BE49-F238E27FC236}">
                  <a16:creationId xmlns:a16="http://schemas.microsoft.com/office/drawing/2014/main" id="{B201044A-6911-231B-79AF-2E628D07D745}"/>
                </a:ext>
              </a:extLst>
            </p:cNvPr>
            <p:cNvSpPr txBox="1"/>
            <p:nvPr/>
          </p:nvSpPr>
          <p:spPr>
            <a:xfrm>
              <a:off x="5513929" y="3310675"/>
              <a:ext cx="1949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80 Grants Awarded </a:t>
              </a:r>
            </a:p>
          </p:txBody>
        </p:sp>
      </p:grpSp>
      <p:grpSp>
        <p:nvGrpSpPr>
          <p:cNvPr id="3" name="Group 2">
            <a:extLst>
              <a:ext uri="{FF2B5EF4-FFF2-40B4-BE49-F238E27FC236}">
                <a16:creationId xmlns:a16="http://schemas.microsoft.com/office/drawing/2014/main" id="{BF1FCE8C-2E29-26BE-6785-E31376BEC4A4}"/>
              </a:ext>
            </a:extLst>
          </p:cNvPr>
          <p:cNvGrpSpPr/>
          <p:nvPr/>
        </p:nvGrpSpPr>
        <p:grpSpPr>
          <a:xfrm>
            <a:off x="1157618" y="1631386"/>
            <a:ext cx="2160431" cy="2015629"/>
            <a:chOff x="699526" y="1813017"/>
            <a:chExt cx="2160431" cy="2015629"/>
          </a:xfrm>
        </p:grpSpPr>
        <p:pic>
          <p:nvPicPr>
            <p:cNvPr id="34" name="Picture 33" descr="Graphical user interface, diagram&#10;&#10;Description automatically generated">
              <a:extLst>
                <a:ext uri="{FF2B5EF4-FFF2-40B4-BE49-F238E27FC236}">
                  <a16:creationId xmlns:a16="http://schemas.microsoft.com/office/drawing/2014/main" id="{5AEA66B4-70AF-7760-1B4A-9EFC12E863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526" y="1813017"/>
              <a:ext cx="2080161" cy="1462372"/>
            </a:xfrm>
            <a:prstGeom prst="rect">
              <a:avLst/>
            </a:prstGeom>
          </p:spPr>
        </p:pic>
        <p:sp>
          <p:nvSpPr>
            <p:cNvPr id="15" name="TextBox 14">
              <a:extLst>
                <a:ext uri="{FF2B5EF4-FFF2-40B4-BE49-F238E27FC236}">
                  <a16:creationId xmlns:a16="http://schemas.microsoft.com/office/drawing/2014/main" id="{6B1EEF58-7100-3286-6027-7EE91732DF1E}"/>
                </a:ext>
              </a:extLst>
            </p:cNvPr>
            <p:cNvSpPr txBox="1"/>
            <p:nvPr/>
          </p:nvSpPr>
          <p:spPr>
            <a:xfrm>
              <a:off x="851030" y="3182315"/>
              <a:ext cx="2008927"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1750+ business support enquiries  </a:t>
              </a:r>
            </a:p>
          </p:txBody>
        </p:sp>
      </p:grpSp>
      <p:grpSp>
        <p:nvGrpSpPr>
          <p:cNvPr id="11" name="Group 10">
            <a:extLst>
              <a:ext uri="{FF2B5EF4-FFF2-40B4-BE49-F238E27FC236}">
                <a16:creationId xmlns:a16="http://schemas.microsoft.com/office/drawing/2014/main" id="{5F5F9D0B-693B-D638-D070-BB3DC7355224}"/>
              </a:ext>
            </a:extLst>
          </p:cNvPr>
          <p:cNvGrpSpPr/>
          <p:nvPr/>
        </p:nvGrpSpPr>
        <p:grpSpPr>
          <a:xfrm>
            <a:off x="5028728" y="1419530"/>
            <a:ext cx="2813254" cy="2171998"/>
            <a:chOff x="3086848" y="1646589"/>
            <a:chExt cx="2813254" cy="2171998"/>
          </a:xfrm>
        </p:grpSpPr>
        <p:grpSp>
          <p:nvGrpSpPr>
            <p:cNvPr id="17" name="Group 16">
              <a:extLst>
                <a:ext uri="{FF2B5EF4-FFF2-40B4-BE49-F238E27FC236}">
                  <a16:creationId xmlns:a16="http://schemas.microsoft.com/office/drawing/2014/main" id="{6B0AC130-C39D-406F-13A1-A768DE40A31A}"/>
                </a:ext>
              </a:extLst>
            </p:cNvPr>
            <p:cNvGrpSpPr/>
            <p:nvPr/>
          </p:nvGrpSpPr>
          <p:grpSpPr>
            <a:xfrm>
              <a:off x="3086848" y="1646589"/>
              <a:ext cx="2179397" cy="2171998"/>
              <a:chOff x="2668939" y="1821983"/>
              <a:chExt cx="2179397" cy="2171998"/>
            </a:xfrm>
          </p:grpSpPr>
          <p:pic>
            <p:nvPicPr>
              <p:cNvPr id="25" name="Picture 24" descr="Icon&#10;&#10;Description automatically generated">
                <a:extLst>
                  <a:ext uri="{FF2B5EF4-FFF2-40B4-BE49-F238E27FC236}">
                    <a16:creationId xmlns:a16="http://schemas.microsoft.com/office/drawing/2014/main" id="{768E99C4-5D38-07D1-4C0A-68B5C34B4B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8939" y="1821983"/>
                <a:ext cx="2179397" cy="1742655"/>
              </a:xfrm>
              <a:prstGeom prst="rect">
                <a:avLst/>
              </a:prstGeom>
            </p:spPr>
          </p:pic>
          <p:sp>
            <p:nvSpPr>
              <p:cNvPr id="18" name="TextBox 17">
                <a:extLst>
                  <a:ext uri="{FF2B5EF4-FFF2-40B4-BE49-F238E27FC236}">
                    <a16:creationId xmlns:a16="http://schemas.microsoft.com/office/drawing/2014/main" id="{F2F38A84-F476-3DF2-073C-253CD5EC10AE}"/>
                  </a:ext>
                </a:extLst>
              </p:cNvPr>
              <p:cNvSpPr txBox="1"/>
              <p:nvPr/>
            </p:nvSpPr>
            <p:spPr>
              <a:xfrm>
                <a:off x="2925385" y="3347650"/>
                <a:ext cx="18093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4300+ hours of support provided</a:t>
                </a:r>
              </a:p>
            </p:txBody>
          </p:sp>
        </p:grpSp>
        <p:sp>
          <p:nvSpPr>
            <p:cNvPr id="39" name="TextBox 38">
              <a:extLst>
                <a:ext uri="{FF2B5EF4-FFF2-40B4-BE49-F238E27FC236}">
                  <a16:creationId xmlns:a16="http://schemas.microsoft.com/office/drawing/2014/main" id="{859A9FF1-1C81-591A-2BBB-37235F60F5CE}"/>
                </a:ext>
              </a:extLst>
            </p:cNvPr>
            <p:cNvSpPr txBox="1"/>
            <p:nvPr/>
          </p:nvSpPr>
          <p:spPr>
            <a:xfrm>
              <a:off x="3474671" y="3319685"/>
              <a:ext cx="24254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128356CF-6CB9-361D-1E56-99932C1666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687555"/>
            <a:ext cx="12192000" cy="181542"/>
          </a:xfrm>
          <a:prstGeom prst="rect">
            <a:avLst/>
          </a:prstGeom>
        </p:spPr>
      </p:pic>
      <p:sp>
        <p:nvSpPr>
          <p:cNvPr id="23" name="TextBox 22">
            <a:extLst>
              <a:ext uri="{FF2B5EF4-FFF2-40B4-BE49-F238E27FC236}">
                <a16:creationId xmlns:a16="http://schemas.microsoft.com/office/drawing/2014/main" id="{E4638E4D-E7FE-3616-28A8-7047EDC211DB}"/>
              </a:ext>
            </a:extLst>
          </p:cNvPr>
          <p:cNvSpPr txBox="1"/>
          <p:nvPr/>
        </p:nvSpPr>
        <p:spPr>
          <a:xfrm>
            <a:off x="585711" y="306756"/>
            <a:ext cx="1109329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D007A"/>
                </a:solidFill>
                <a:effectLst/>
                <a:uLnTx/>
                <a:uFillTx/>
                <a:latin typeface="Arial" panose="020B0604020202020204" pitchFamily="34" charset="0"/>
                <a:ea typeface="+mn-ea"/>
                <a:cs typeface="Arial" panose="020B0604020202020204" pitchFamily="34" charset="0"/>
              </a:rPr>
              <a:t>Businesses Supported in the South Midlands by the Growth Hub – 2024/25</a:t>
            </a:r>
            <a:endParaRPr kumimoji="0" lang="en-GB" sz="3200" b="1" i="0" u="none" strike="noStrike" kern="1200" cap="none" spc="0" normalizeH="0" baseline="0" noProof="0" dirty="0">
              <a:ln>
                <a:noFill/>
              </a:ln>
              <a:solidFill>
                <a:srgbClr val="AD007A"/>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1C341EDA-F488-E6D0-DB2B-0FCB8A05C27D}"/>
              </a:ext>
            </a:extLst>
          </p:cNvPr>
          <p:cNvGrpSpPr/>
          <p:nvPr/>
        </p:nvGrpSpPr>
        <p:grpSpPr>
          <a:xfrm>
            <a:off x="1038575" y="3819110"/>
            <a:ext cx="2306606" cy="2551176"/>
            <a:chOff x="666169" y="4026503"/>
            <a:chExt cx="2306606" cy="2551176"/>
          </a:xfrm>
        </p:grpSpPr>
        <p:sp>
          <p:nvSpPr>
            <p:cNvPr id="32" name="TextBox 31">
              <a:extLst>
                <a:ext uri="{FF2B5EF4-FFF2-40B4-BE49-F238E27FC236}">
                  <a16:creationId xmlns:a16="http://schemas.microsoft.com/office/drawing/2014/main" id="{80230E6F-AD8E-908C-38BF-FFF8BA0B1645}"/>
                </a:ext>
              </a:extLst>
            </p:cNvPr>
            <p:cNvSpPr txBox="1"/>
            <p:nvPr/>
          </p:nvSpPr>
          <p:spPr>
            <a:xfrm>
              <a:off x="666169" y="5654349"/>
              <a:ext cx="23066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780 referrals to relevant specialist for support</a:t>
              </a:r>
            </a:p>
          </p:txBody>
        </p:sp>
        <p:pic>
          <p:nvPicPr>
            <p:cNvPr id="4" name="Picture 3">
              <a:extLst>
                <a:ext uri="{FF2B5EF4-FFF2-40B4-BE49-F238E27FC236}">
                  <a16:creationId xmlns:a16="http://schemas.microsoft.com/office/drawing/2014/main" id="{FE4EB45B-60A0-B768-34AA-2E2EF9B48791}"/>
                </a:ext>
              </a:extLst>
            </p:cNvPr>
            <p:cNvPicPr>
              <a:picLocks noChangeAspect="1"/>
            </p:cNvPicPr>
            <p:nvPr/>
          </p:nvPicPr>
          <p:blipFill>
            <a:blip r:embed="rId8"/>
            <a:stretch>
              <a:fillRect/>
            </a:stretch>
          </p:blipFill>
          <p:spPr>
            <a:xfrm>
              <a:off x="1027982" y="4026503"/>
              <a:ext cx="1944793" cy="1615580"/>
            </a:xfrm>
            <a:prstGeom prst="rect">
              <a:avLst/>
            </a:prstGeom>
          </p:spPr>
        </p:pic>
      </p:grpSp>
      <p:grpSp>
        <p:nvGrpSpPr>
          <p:cNvPr id="31" name="Group 30">
            <a:extLst>
              <a:ext uri="{FF2B5EF4-FFF2-40B4-BE49-F238E27FC236}">
                <a16:creationId xmlns:a16="http://schemas.microsoft.com/office/drawing/2014/main" id="{68A3E377-4A1A-964F-B60C-8A6802688287}"/>
              </a:ext>
            </a:extLst>
          </p:cNvPr>
          <p:cNvGrpSpPr/>
          <p:nvPr/>
        </p:nvGrpSpPr>
        <p:grpSpPr>
          <a:xfrm>
            <a:off x="8667862" y="1662749"/>
            <a:ext cx="2425432" cy="1992108"/>
            <a:chOff x="8281047" y="4509872"/>
            <a:chExt cx="2425432" cy="1992108"/>
          </a:xfrm>
        </p:grpSpPr>
        <p:sp>
          <p:nvSpPr>
            <p:cNvPr id="14" name="TextBox 13">
              <a:extLst>
                <a:ext uri="{FF2B5EF4-FFF2-40B4-BE49-F238E27FC236}">
                  <a16:creationId xmlns:a16="http://schemas.microsoft.com/office/drawing/2014/main" id="{B3AD6FBD-CC69-3ED1-E0A0-B3378DC024F2}"/>
                </a:ext>
              </a:extLst>
            </p:cNvPr>
            <p:cNvSpPr txBox="1"/>
            <p:nvPr/>
          </p:nvSpPr>
          <p:spPr>
            <a:xfrm flipH="1">
              <a:off x="8281047" y="5855649"/>
              <a:ext cx="24254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48 Hour with an Expert sessions  </a:t>
              </a:r>
            </a:p>
          </p:txBody>
        </p:sp>
        <p:pic>
          <p:nvPicPr>
            <p:cNvPr id="1026" name="Picture 2">
              <a:extLst>
                <a:ext uri="{FF2B5EF4-FFF2-40B4-BE49-F238E27FC236}">
                  <a16:creationId xmlns:a16="http://schemas.microsoft.com/office/drawing/2014/main" id="{6D758E3A-A5BC-9A8E-E793-6A7F8BB045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3751" y="4509872"/>
              <a:ext cx="1760026" cy="128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9">
            <a:extLst>
              <a:ext uri="{FF2B5EF4-FFF2-40B4-BE49-F238E27FC236}">
                <a16:creationId xmlns:a16="http://schemas.microsoft.com/office/drawing/2014/main" id="{8CB85385-105E-E60B-3CE4-F25E2FC0BABF}"/>
              </a:ext>
            </a:extLst>
          </p:cNvPr>
          <p:cNvGrpSpPr/>
          <p:nvPr/>
        </p:nvGrpSpPr>
        <p:grpSpPr>
          <a:xfrm>
            <a:off x="8906051" y="3868527"/>
            <a:ext cx="1949055" cy="2298010"/>
            <a:chOff x="4859099" y="4396221"/>
            <a:chExt cx="1949055" cy="2298010"/>
          </a:xfrm>
        </p:grpSpPr>
        <p:pic>
          <p:nvPicPr>
            <p:cNvPr id="21" name="Picture 20">
              <a:extLst>
                <a:ext uri="{FF2B5EF4-FFF2-40B4-BE49-F238E27FC236}">
                  <a16:creationId xmlns:a16="http://schemas.microsoft.com/office/drawing/2014/main" id="{C58758A6-1704-9266-D42D-0C294B468229}"/>
                </a:ext>
              </a:extLst>
            </p:cNvPr>
            <p:cNvPicPr>
              <a:picLocks noChangeAspect="1"/>
            </p:cNvPicPr>
            <p:nvPr/>
          </p:nvPicPr>
          <p:blipFill>
            <a:blip r:embed="rId10"/>
            <a:stretch>
              <a:fillRect/>
            </a:stretch>
          </p:blipFill>
          <p:spPr>
            <a:xfrm>
              <a:off x="4974533" y="4396221"/>
              <a:ext cx="1579800" cy="1365399"/>
            </a:xfrm>
            <a:prstGeom prst="rect">
              <a:avLst/>
            </a:prstGeom>
          </p:spPr>
        </p:pic>
        <p:sp>
          <p:nvSpPr>
            <p:cNvPr id="7" name="TextBox 6">
              <a:extLst>
                <a:ext uri="{FF2B5EF4-FFF2-40B4-BE49-F238E27FC236}">
                  <a16:creationId xmlns:a16="http://schemas.microsoft.com/office/drawing/2014/main" id="{93F74D4F-AE92-B9B1-BC15-4B3FD618CC5C}"/>
                </a:ext>
              </a:extLst>
            </p:cNvPr>
            <p:cNvSpPr txBox="1"/>
            <p:nvPr/>
          </p:nvSpPr>
          <p:spPr>
            <a:xfrm>
              <a:off x="4859099" y="5770901"/>
              <a:ext cx="19490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543 businesses attending across 21 events </a:t>
              </a:r>
            </a:p>
          </p:txBody>
        </p:sp>
      </p:grpSp>
    </p:spTree>
    <p:extLst>
      <p:ext uri="{BB962C8B-B14F-4D97-AF65-F5344CB8AC3E}">
        <p14:creationId xmlns:p14="http://schemas.microsoft.com/office/powerpoint/2010/main" val="2566938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BFF9E04-A082-0A60-E7D6-F4178B517ECE}"/>
              </a:ext>
            </a:extLst>
          </p:cNvPr>
          <p:cNvSpPr txBox="1"/>
          <p:nvPr/>
        </p:nvSpPr>
        <p:spPr>
          <a:xfrm>
            <a:off x="360721" y="143724"/>
            <a:ext cx="113181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rPr>
              <a:t>2024/25 South Midlands Outputs</a:t>
            </a:r>
            <a:endParaRPr kumimoji="0" lang="en-GB" sz="4000" b="0" i="0" u="none" strike="noStrike" kern="100" cap="none" spc="0" normalizeH="0" baseline="0" noProof="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endParaRPr>
          </a:p>
        </p:txBody>
      </p:sp>
      <p:graphicFrame>
        <p:nvGraphicFramePr>
          <p:cNvPr id="7" name="Table 6">
            <a:extLst>
              <a:ext uri="{FF2B5EF4-FFF2-40B4-BE49-F238E27FC236}">
                <a16:creationId xmlns:a16="http://schemas.microsoft.com/office/drawing/2014/main" id="{94FF11B4-4E86-17B9-EDF5-E7C22CAA86A8}"/>
              </a:ext>
            </a:extLst>
          </p:cNvPr>
          <p:cNvGraphicFramePr>
            <a:graphicFrameLocks noGrp="1"/>
          </p:cNvGraphicFramePr>
          <p:nvPr/>
        </p:nvGraphicFramePr>
        <p:xfrm>
          <a:off x="1402172" y="1000462"/>
          <a:ext cx="9387656" cy="5217621"/>
        </p:xfrm>
        <a:graphic>
          <a:graphicData uri="http://schemas.openxmlformats.org/drawingml/2006/table">
            <a:tbl>
              <a:tblPr firstRow="1" bandRow="1">
                <a:tableStyleId>{2D5ABB26-0587-4C30-8999-92F81FD0307C}</a:tableStyleId>
              </a:tblPr>
              <a:tblGrid>
                <a:gridCol w="3423005">
                  <a:extLst>
                    <a:ext uri="{9D8B030D-6E8A-4147-A177-3AD203B41FA5}">
                      <a16:colId xmlns:a16="http://schemas.microsoft.com/office/drawing/2014/main" val="906371430"/>
                    </a:ext>
                  </a:extLst>
                </a:gridCol>
                <a:gridCol w="2075611">
                  <a:extLst>
                    <a:ext uri="{9D8B030D-6E8A-4147-A177-3AD203B41FA5}">
                      <a16:colId xmlns:a16="http://schemas.microsoft.com/office/drawing/2014/main" val="46561324"/>
                    </a:ext>
                  </a:extLst>
                </a:gridCol>
                <a:gridCol w="2075611">
                  <a:extLst>
                    <a:ext uri="{9D8B030D-6E8A-4147-A177-3AD203B41FA5}">
                      <a16:colId xmlns:a16="http://schemas.microsoft.com/office/drawing/2014/main" val="4132233393"/>
                    </a:ext>
                  </a:extLst>
                </a:gridCol>
                <a:gridCol w="1813429">
                  <a:extLst>
                    <a:ext uri="{9D8B030D-6E8A-4147-A177-3AD203B41FA5}">
                      <a16:colId xmlns:a16="http://schemas.microsoft.com/office/drawing/2014/main" val="3012662154"/>
                    </a:ext>
                  </a:extLst>
                </a:gridCol>
              </a:tblGrid>
              <a:tr h="931225">
                <a:tc>
                  <a:txBody>
                    <a:bodyPr/>
                    <a:lstStyle/>
                    <a:p>
                      <a:endParaRPr lang="en-GB">
                        <a:latin typeface="Poppins" panose="00000500000000000000" pitchFamily="2" charset="0"/>
                        <a:cs typeface="Poppins" panose="000005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b="1" u="sng">
                          <a:latin typeface="Poppins" panose="00000500000000000000" pitchFamily="2" charset="0"/>
                          <a:cs typeface="Poppins" panose="00000500000000000000" pitchFamily="2" charset="0"/>
                        </a:rPr>
                        <a:t>South Midlands KPI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b="1" u="sng">
                          <a:latin typeface="Poppins" panose="00000500000000000000" pitchFamily="2" charset="0"/>
                          <a:cs typeface="Poppins" panose="00000500000000000000" pitchFamily="2" charset="0"/>
                        </a:rPr>
                        <a:t>South Midlands</a:t>
                      </a:r>
                    </a:p>
                    <a:p>
                      <a:pPr algn="ctr"/>
                      <a:r>
                        <a:rPr lang="en-GB" b="1" u="sng">
                          <a:latin typeface="Poppins" panose="00000500000000000000" pitchFamily="2" charset="0"/>
                          <a:cs typeface="Poppins" panose="00000500000000000000" pitchFamily="2" charset="0"/>
                        </a:rPr>
                        <a:t>Total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b="1" u="sng">
                          <a:latin typeface="Poppins" panose="00000500000000000000" pitchFamily="2" charset="0"/>
                          <a:cs typeface="Poppins" panose="00000500000000000000" pitchFamily="2" charset="0"/>
                        </a:rPr>
                        <a:t>Variance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0185691"/>
                  </a:ext>
                </a:extLst>
              </a:tr>
              <a:tr h="665022">
                <a:tc>
                  <a:txBody>
                    <a:bodyPr/>
                    <a:lstStyle/>
                    <a:p>
                      <a:pPr algn="l" rtl="0" fontAlgn="ctr"/>
                      <a:r>
                        <a:rPr lang="en-US" sz="1600" b="1" i="0" u="none" strike="noStrike">
                          <a:solidFill>
                            <a:srgbClr val="000000"/>
                          </a:solidFill>
                          <a:effectLst/>
                          <a:latin typeface="Poppins" panose="00000500000000000000" pitchFamily="2" charset="0"/>
                          <a:cs typeface="Poppins" panose="00000500000000000000" pitchFamily="2" charset="0"/>
                        </a:rPr>
                        <a:t>Total number of enquiries received </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1,500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1750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600" b="1" i="0" u="none" strike="noStrike">
                          <a:solidFill>
                            <a:srgbClr val="000000"/>
                          </a:solidFill>
                          <a:effectLst/>
                          <a:latin typeface="Poppins" panose="00000500000000000000" pitchFamily="2" charset="0"/>
                          <a:cs typeface="Poppins" panose="00000500000000000000" pitchFamily="2" charset="0"/>
                        </a:rPr>
                        <a:t>117%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1168545"/>
                  </a:ext>
                </a:extLst>
              </a:tr>
              <a:tr h="667326">
                <a:tc>
                  <a:txBody>
                    <a:bodyPr/>
                    <a:lstStyle/>
                    <a:p>
                      <a:pPr algn="l" rtl="0" fontAlgn="ctr"/>
                      <a:r>
                        <a:rPr lang="en-US" sz="1600" b="1" i="0" u="none" strike="noStrike">
                          <a:solidFill>
                            <a:srgbClr val="000000"/>
                          </a:solidFill>
                          <a:effectLst/>
                          <a:latin typeface="Poppins" panose="00000500000000000000" pitchFamily="2" charset="0"/>
                          <a:cs typeface="Poppins" panose="00000500000000000000" pitchFamily="2" charset="0"/>
                        </a:rPr>
                        <a:t>Light intensity support (&lt;1 hour)</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800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780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600" b="1" i="0" u="none" strike="noStrike">
                          <a:solidFill>
                            <a:srgbClr val="000000"/>
                          </a:solidFill>
                          <a:effectLst/>
                          <a:latin typeface="Poppins" panose="00000500000000000000" pitchFamily="2" charset="0"/>
                          <a:cs typeface="Poppins" panose="00000500000000000000" pitchFamily="2" charset="0"/>
                        </a:rPr>
                        <a:t>98%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94306"/>
                  </a:ext>
                </a:extLst>
              </a:tr>
              <a:tr h="630252">
                <a:tc>
                  <a:txBody>
                    <a:bodyPr/>
                    <a:lstStyle/>
                    <a:p>
                      <a:pPr algn="l" rtl="0" fontAlgn="ctr"/>
                      <a:r>
                        <a:rPr lang="en-US" sz="1600" b="1" i="0" u="none" strike="noStrike">
                          <a:solidFill>
                            <a:srgbClr val="000000"/>
                          </a:solidFill>
                          <a:effectLst/>
                          <a:latin typeface="Poppins" panose="00000500000000000000" pitchFamily="2" charset="0"/>
                          <a:cs typeface="Poppins" panose="00000500000000000000" pitchFamily="2" charset="0"/>
                        </a:rPr>
                        <a:t>Medium intensity support (1-12 hours)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550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715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600" b="1" i="0" u="none" strike="noStrike">
                          <a:solidFill>
                            <a:srgbClr val="000000"/>
                          </a:solidFill>
                          <a:effectLst/>
                          <a:latin typeface="Poppins" panose="00000500000000000000" pitchFamily="2" charset="0"/>
                          <a:cs typeface="Poppins" panose="00000500000000000000" pitchFamily="2" charset="0"/>
                        </a:rPr>
                        <a:t>130%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9242133"/>
                  </a:ext>
                </a:extLst>
              </a:tr>
              <a:tr h="568977">
                <a:tc>
                  <a:txBody>
                    <a:bodyPr/>
                    <a:lstStyle/>
                    <a:p>
                      <a:pPr algn="l" rtl="0" fontAlgn="ctr"/>
                      <a:r>
                        <a:rPr lang="en-US" sz="1600" b="1" i="0" u="none" strike="noStrike">
                          <a:solidFill>
                            <a:srgbClr val="000000"/>
                          </a:solidFill>
                          <a:effectLst/>
                          <a:latin typeface="Poppins" panose="00000500000000000000" pitchFamily="2" charset="0"/>
                          <a:cs typeface="Poppins" panose="00000500000000000000" pitchFamily="2" charset="0"/>
                        </a:rPr>
                        <a:t>High intensity support (12+ hours)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50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99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600" b="1" i="0" u="none" strike="noStrike">
                          <a:solidFill>
                            <a:srgbClr val="000000"/>
                          </a:solidFill>
                          <a:effectLst/>
                          <a:latin typeface="Poppins" panose="00000500000000000000" pitchFamily="2" charset="0"/>
                          <a:cs typeface="Poppins" panose="00000500000000000000" pitchFamily="2" charset="0"/>
                        </a:rPr>
                        <a:t>198%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2970380"/>
                  </a:ext>
                </a:extLst>
              </a:tr>
              <a:tr h="630252">
                <a:tc>
                  <a:txBody>
                    <a:bodyPr/>
                    <a:lstStyle/>
                    <a:p>
                      <a:pPr algn="l" rtl="0" fontAlgn="ctr"/>
                      <a:r>
                        <a:rPr lang="en-GB" sz="1600" b="1" i="0" u="none" strike="noStrike">
                          <a:solidFill>
                            <a:srgbClr val="000000"/>
                          </a:solidFill>
                          <a:effectLst/>
                          <a:latin typeface="Poppins" panose="00000500000000000000" pitchFamily="2" charset="0"/>
                          <a:cs typeface="Poppins" panose="00000500000000000000" pitchFamily="2" charset="0"/>
                        </a:rPr>
                        <a:t>Workshop / Event attendees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300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542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600" b="1" i="0" u="none" strike="noStrike">
                          <a:solidFill>
                            <a:srgbClr val="000000"/>
                          </a:solidFill>
                          <a:effectLst/>
                          <a:latin typeface="Poppins" panose="00000500000000000000" pitchFamily="2" charset="0"/>
                          <a:cs typeface="Poppins" panose="00000500000000000000" pitchFamily="2" charset="0"/>
                        </a:rPr>
                        <a:t>180%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1221968"/>
                  </a:ext>
                </a:extLst>
              </a:tr>
              <a:tr h="580821">
                <a:tc>
                  <a:txBody>
                    <a:bodyPr/>
                    <a:lstStyle/>
                    <a:p>
                      <a:pPr algn="l" rtl="0" fontAlgn="ctr"/>
                      <a:r>
                        <a:rPr lang="en-GB" sz="1600" b="1" i="0" u="none" strike="noStrike">
                          <a:solidFill>
                            <a:srgbClr val="000000"/>
                          </a:solidFill>
                          <a:effectLst/>
                          <a:latin typeface="Poppins" panose="00000500000000000000" pitchFamily="2" charset="0"/>
                          <a:cs typeface="Poppins" panose="00000500000000000000" pitchFamily="2" charset="0"/>
                        </a:rPr>
                        <a:t>Workshops/ Events</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25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21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600" b="1" i="0" u="none" strike="noStrike">
                          <a:solidFill>
                            <a:srgbClr val="000000"/>
                          </a:solidFill>
                          <a:effectLst/>
                          <a:latin typeface="Poppins" panose="00000500000000000000" pitchFamily="2" charset="0"/>
                          <a:cs typeface="Poppins" panose="00000500000000000000" pitchFamily="2" charset="0"/>
                        </a:rPr>
                        <a:t>84%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732856"/>
                  </a:ext>
                </a:extLst>
              </a:tr>
              <a:tr h="543746">
                <a:tc>
                  <a:txBody>
                    <a:bodyPr/>
                    <a:lstStyle/>
                    <a:p>
                      <a:pPr algn="l" rtl="0" fontAlgn="ctr"/>
                      <a:r>
                        <a:rPr lang="en-GB" sz="1600" b="1" i="0" u="none" strike="noStrike">
                          <a:solidFill>
                            <a:srgbClr val="000000"/>
                          </a:solidFill>
                          <a:effectLst/>
                          <a:latin typeface="Poppins" panose="00000500000000000000" pitchFamily="2" charset="0"/>
                          <a:cs typeface="Poppins" panose="00000500000000000000" pitchFamily="2" charset="0"/>
                        </a:rPr>
                        <a:t>Referrals to external support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600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GB" sz="1600" b="0" i="0" u="none" strike="noStrike">
                          <a:solidFill>
                            <a:srgbClr val="000000"/>
                          </a:solidFill>
                          <a:effectLst/>
                          <a:latin typeface="Poppins" panose="00000500000000000000" pitchFamily="2" charset="0"/>
                          <a:cs typeface="Poppins" panose="00000500000000000000" pitchFamily="2" charset="0"/>
                        </a:rPr>
                        <a:t>780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600" b="1" i="0" u="none" strike="noStrike">
                          <a:solidFill>
                            <a:srgbClr val="000000"/>
                          </a:solidFill>
                          <a:effectLst/>
                          <a:latin typeface="Poppins" panose="00000500000000000000" pitchFamily="2" charset="0"/>
                          <a:cs typeface="Poppins" panose="00000500000000000000" pitchFamily="2" charset="0"/>
                        </a:rPr>
                        <a:t>130%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4189176"/>
                  </a:ext>
                </a:extLst>
              </a:tr>
            </a:tbl>
          </a:graphicData>
        </a:graphic>
      </p:graphicFrame>
      <p:pic>
        <p:nvPicPr>
          <p:cNvPr id="2" name="Picture 1">
            <a:extLst>
              <a:ext uri="{FF2B5EF4-FFF2-40B4-BE49-F238E27FC236}">
                <a16:creationId xmlns:a16="http://schemas.microsoft.com/office/drawing/2014/main" id="{E2B9ED14-9319-F29A-BE64-B46D31724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6458"/>
            <a:ext cx="12192000" cy="181542"/>
          </a:xfrm>
          <a:prstGeom prst="rect">
            <a:avLst/>
          </a:prstGeom>
        </p:spPr>
      </p:pic>
    </p:spTree>
    <p:extLst>
      <p:ext uri="{BB962C8B-B14F-4D97-AF65-F5344CB8AC3E}">
        <p14:creationId xmlns:p14="http://schemas.microsoft.com/office/powerpoint/2010/main" val="2982908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BFF9E04-A082-0A60-E7D6-F4178B517ECE}"/>
              </a:ext>
            </a:extLst>
          </p:cNvPr>
          <p:cNvSpPr txBox="1"/>
          <p:nvPr/>
        </p:nvSpPr>
        <p:spPr>
          <a:xfrm>
            <a:off x="360721" y="143724"/>
            <a:ext cx="113181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rPr>
              <a:t>2024/25 Local Authority Activity</a:t>
            </a:r>
            <a:endParaRPr kumimoji="0" lang="en-GB" sz="4000" b="0" i="0" u="none" strike="noStrike" kern="100" cap="none" spc="0" normalizeH="0" baseline="0" noProof="0" dirty="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endParaRPr>
          </a:p>
        </p:txBody>
      </p:sp>
      <p:graphicFrame>
        <p:nvGraphicFramePr>
          <p:cNvPr id="2" name="Table 1">
            <a:extLst>
              <a:ext uri="{FF2B5EF4-FFF2-40B4-BE49-F238E27FC236}">
                <a16:creationId xmlns:a16="http://schemas.microsoft.com/office/drawing/2014/main" id="{52EA9A35-3B46-C9F5-C504-2B251230EC12}"/>
              </a:ext>
            </a:extLst>
          </p:cNvPr>
          <p:cNvGraphicFramePr>
            <a:graphicFrameLocks noGrp="1"/>
          </p:cNvGraphicFramePr>
          <p:nvPr>
            <p:extLst>
              <p:ext uri="{D42A27DB-BD31-4B8C-83A1-F6EECF244321}">
                <p14:modId xmlns:p14="http://schemas.microsoft.com/office/powerpoint/2010/main" val="2203258518"/>
              </p:ext>
            </p:extLst>
          </p:nvPr>
        </p:nvGraphicFramePr>
        <p:xfrm>
          <a:off x="1412996" y="907151"/>
          <a:ext cx="10459641" cy="5668376"/>
        </p:xfrm>
        <a:graphic>
          <a:graphicData uri="http://schemas.openxmlformats.org/drawingml/2006/table">
            <a:tbl>
              <a:tblPr firstRow="1" bandRow="1">
                <a:tableStyleId>{2D5ABB26-0587-4C30-8999-92F81FD0307C}</a:tableStyleId>
              </a:tblPr>
              <a:tblGrid>
                <a:gridCol w="1575676">
                  <a:extLst>
                    <a:ext uri="{9D8B030D-6E8A-4147-A177-3AD203B41FA5}">
                      <a16:colId xmlns:a16="http://schemas.microsoft.com/office/drawing/2014/main" val="46561324"/>
                    </a:ext>
                  </a:extLst>
                </a:gridCol>
                <a:gridCol w="1484673">
                  <a:extLst>
                    <a:ext uri="{9D8B030D-6E8A-4147-A177-3AD203B41FA5}">
                      <a16:colId xmlns:a16="http://schemas.microsoft.com/office/drawing/2014/main" val="3012662154"/>
                    </a:ext>
                  </a:extLst>
                </a:gridCol>
                <a:gridCol w="1524800">
                  <a:extLst>
                    <a:ext uri="{9D8B030D-6E8A-4147-A177-3AD203B41FA5}">
                      <a16:colId xmlns:a16="http://schemas.microsoft.com/office/drawing/2014/main" val="703159529"/>
                    </a:ext>
                  </a:extLst>
                </a:gridCol>
                <a:gridCol w="1468623">
                  <a:extLst>
                    <a:ext uri="{9D8B030D-6E8A-4147-A177-3AD203B41FA5}">
                      <a16:colId xmlns:a16="http://schemas.microsoft.com/office/drawing/2014/main" val="2542766620"/>
                    </a:ext>
                  </a:extLst>
                </a:gridCol>
                <a:gridCol w="1468623">
                  <a:extLst>
                    <a:ext uri="{9D8B030D-6E8A-4147-A177-3AD203B41FA5}">
                      <a16:colId xmlns:a16="http://schemas.microsoft.com/office/drawing/2014/main" val="532595385"/>
                    </a:ext>
                  </a:extLst>
                </a:gridCol>
                <a:gridCol w="1468623">
                  <a:extLst>
                    <a:ext uri="{9D8B030D-6E8A-4147-A177-3AD203B41FA5}">
                      <a16:colId xmlns:a16="http://schemas.microsoft.com/office/drawing/2014/main" val="2130435436"/>
                    </a:ext>
                  </a:extLst>
                </a:gridCol>
                <a:gridCol w="1468623">
                  <a:extLst>
                    <a:ext uri="{9D8B030D-6E8A-4147-A177-3AD203B41FA5}">
                      <a16:colId xmlns:a16="http://schemas.microsoft.com/office/drawing/2014/main" val="3201460811"/>
                    </a:ext>
                  </a:extLst>
                </a:gridCol>
              </a:tblGrid>
              <a:tr h="810640">
                <a:tc>
                  <a:txBody>
                    <a:bodyPr/>
                    <a:lstStyle/>
                    <a:p>
                      <a:endParaRPr lang="en-GB" dirty="0">
                        <a:latin typeface="Poppins" panose="00000500000000000000" pitchFamily="2" charset="0"/>
                        <a:cs typeface="Poppins" panose="000005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b="1" u="sng" dirty="0">
                          <a:latin typeface="Poppins" panose="00000500000000000000" pitchFamily="2" charset="0"/>
                          <a:cs typeface="Poppins" panose="00000500000000000000" pitchFamily="2" charset="0"/>
                        </a:rPr>
                        <a:t>Bedford Borough </a:t>
                      </a:r>
                    </a:p>
                    <a:p>
                      <a:pPr algn="ctr"/>
                      <a:r>
                        <a:rPr lang="en-GB" sz="1700" b="0" u="sng" dirty="0">
                          <a:latin typeface="Poppins" panose="00000500000000000000" pitchFamily="2" charset="0"/>
                          <a:cs typeface="Poppins" panose="00000500000000000000" pitchFamily="2" charset="0"/>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b="1" u="sng" dirty="0">
                          <a:latin typeface="Poppins" panose="00000500000000000000" pitchFamily="2" charset="0"/>
                          <a:cs typeface="Poppins" panose="00000500000000000000" pitchFamily="2" charset="0"/>
                        </a:rPr>
                        <a:t>Central Beds</a:t>
                      </a:r>
                    </a:p>
                    <a:p>
                      <a:pPr algn="ctr"/>
                      <a:r>
                        <a:rPr lang="en-GB" sz="1700" b="0" u="sng" dirty="0">
                          <a:latin typeface="Poppins" panose="00000500000000000000" pitchFamily="2" charset="0"/>
                          <a:cs typeface="Poppins" panose="00000500000000000000" pitchFamily="2" charset="0"/>
                        </a:rPr>
                        <a:t>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b="1" u="sng" dirty="0">
                          <a:latin typeface="Poppins" panose="00000500000000000000" pitchFamily="2" charset="0"/>
                          <a:cs typeface="Poppins" panose="00000500000000000000" pitchFamily="2" charset="0"/>
                        </a:rPr>
                        <a:t>Luton </a:t>
                      </a:r>
                    </a:p>
                    <a:p>
                      <a:pPr algn="ctr"/>
                      <a:r>
                        <a:rPr lang="en-GB" sz="1700" b="0" u="sng" dirty="0">
                          <a:latin typeface="Poppins" panose="00000500000000000000" pitchFamily="2" charset="0"/>
                          <a:cs typeface="Poppins" panose="00000500000000000000" pitchFamily="2" charset="0"/>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b="1" u="sng" dirty="0">
                          <a:latin typeface="Poppins" panose="00000500000000000000" pitchFamily="2" charset="0"/>
                          <a:cs typeface="Poppins" panose="00000500000000000000" pitchFamily="2" charset="0"/>
                        </a:rPr>
                        <a:t>Milton Keynes</a:t>
                      </a:r>
                    </a:p>
                    <a:p>
                      <a:pPr algn="ctr"/>
                      <a:r>
                        <a:rPr lang="en-GB" sz="1700" b="0" u="sng" dirty="0">
                          <a:latin typeface="Poppins" panose="00000500000000000000" pitchFamily="2" charset="0"/>
                          <a:cs typeface="Poppins" panose="00000500000000000000" pitchFamily="2" charset="0"/>
                        </a:rPr>
                        <a:t>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b="1" u="sng" dirty="0">
                          <a:latin typeface="Poppins" panose="00000500000000000000" pitchFamily="2" charset="0"/>
                          <a:cs typeface="Poppins" panose="00000500000000000000" pitchFamily="2" charset="0"/>
                        </a:rPr>
                        <a:t>North Northants</a:t>
                      </a:r>
                    </a:p>
                    <a:p>
                      <a:pPr algn="ctr"/>
                      <a:r>
                        <a:rPr lang="en-GB" sz="1700" b="0" u="sng" dirty="0">
                          <a:latin typeface="Poppins" panose="00000500000000000000" pitchFamily="2" charset="0"/>
                          <a:cs typeface="Poppins" panose="00000500000000000000" pitchFamily="2" charset="0"/>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b="1" u="sng" dirty="0">
                          <a:latin typeface="Poppins" panose="00000500000000000000" pitchFamily="2" charset="0"/>
                          <a:cs typeface="Poppins" panose="00000500000000000000" pitchFamily="2" charset="0"/>
                        </a:rPr>
                        <a:t>West Northants</a:t>
                      </a:r>
                    </a:p>
                    <a:p>
                      <a:pPr algn="ctr"/>
                      <a:r>
                        <a:rPr lang="en-GB" sz="1700" b="0" u="sng">
                          <a:latin typeface="Poppins" panose="00000500000000000000" pitchFamily="2" charset="0"/>
                          <a:cs typeface="Poppins" panose="00000500000000000000" pitchFamily="2" charset="0"/>
                        </a:rPr>
                        <a:t>25%</a:t>
                      </a:r>
                      <a:endParaRPr lang="en-GB" sz="1700" b="0" u="sng" dirty="0">
                        <a:latin typeface="Poppins" panose="00000500000000000000" pitchFamily="2" charset="0"/>
                        <a:cs typeface="Poppins" panose="000005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0185691"/>
                  </a:ext>
                </a:extLst>
              </a:tr>
              <a:tr h="810640">
                <a:tc>
                  <a:txBody>
                    <a:bodyPr/>
                    <a:lstStyle/>
                    <a:p>
                      <a:pPr>
                        <a:tabLst>
                          <a:tab pos="3141663" algn="l"/>
                        </a:tabLst>
                      </a:pPr>
                      <a:r>
                        <a:rPr lang="en-GB" sz="1700" dirty="0">
                          <a:solidFill>
                            <a:srgbClr val="AD007A"/>
                          </a:solidFill>
                          <a:latin typeface="Poppins" panose="00000500000000000000" pitchFamily="2" charset="0"/>
                          <a:cs typeface="Poppins" panose="00000500000000000000" pitchFamily="2" charset="0"/>
                        </a:rPr>
                        <a:t>Enquiries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150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176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77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397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257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398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1168545"/>
                  </a:ext>
                </a:extLst>
              </a:tr>
              <a:tr h="672525">
                <a:tc>
                  <a:txBody>
                    <a:bodyPr/>
                    <a:lstStyle/>
                    <a:p>
                      <a:r>
                        <a:rPr lang="en-GB" sz="1700" dirty="0">
                          <a:solidFill>
                            <a:srgbClr val="AD007A"/>
                          </a:solidFill>
                          <a:latin typeface="Poppins" panose="00000500000000000000" pitchFamily="2" charset="0"/>
                          <a:cs typeface="Poppins" panose="00000500000000000000" pitchFamily="2" charset="0"/>
                        </a:rPr>
                        <a:t>Hours of Support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340+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450+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110+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1150+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700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1100+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94306"/>
                  </a:ext>
                </a:extLst>
              </a:tr>
              <a:tr h="677731">
                <a:tc>
                  <a:txBody>
                    <a:bodyPr/>
                    <a:lstStyle/>
                    <a:p>
                      <a:r>
                        <a:rPr lang="en-GB" sz="1700" dirty="0">
                          <a:solidFill>
                            <a:srgbClr val="AD007A"/>
                          </a:solidFill>
                          <a:latin typeface="Poppins" panose="00000500000000000000" pitchFamily="2" charset="0"/>
                          <a:cs typeface="Poppins" panose="00000500000000000000" pitchFamily="2" charset="0"/>
                        </a:rPr>
                        <a:t>Event Attendances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54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61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97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109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118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9242133"/>
                  </a:ext>
                </a:extLst>
              </a:tr>
              <a:tr h="740280">
                <a:tc>
                  <a:txBody>
                    <a:bodyPr/>
                    <a:lstStyle/>
                    <a:p>
                      <a:r>
                        <a:rPr lang="en-GB" sz="1700" dirty="0">
                          <a:solidFill>
                            <a:srgbClr val="AD007A"/>
                          </a:solidFill>
                          <a:latin typeface="Poppins" panose="00000500000000000000" pitchFamily="2" charset="0"/>
                          <a:cs typeface="Poppins" panose="00000500000000000000" pitchFamily="2" charset="0"/>
                        </a:rPr>
                        <a:t>Referrals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47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85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183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2970380"/>
                  </a:ext>
                </a:extLst>
              </a:tr>
              <a:tr h="740280">
                <a:tc>
                  <a:txBody>
                    <a:bodyPr/>
                    <a:lstStyle/>
                    <a:p>
                      <a:r>
                        <a:rPr lang="en-GB" sz="1700" dirty="0">
                          <a:solidFill>
                            <a:srgbClr val="AD007A"/>
                          </a:solidFill>
                          <a:latin typeface="Poppins" panose="00000500000000000000" pitchFamily="2" charset="0"/>
                          <a:cs typeface="Poppins" panose="00000500000000000000" pitchFamily="2" charset="0"/>
                        </a:rPr>
                        <a:t>Projects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Poppins" panose="00000500000000000000" pitchFamily="2" charset="0"/>
                          <a:cs typeface="Poppins" panose="00000500000000000000" pitchFamily="2" charset="0"/>
                        </a:rPr>
                        <a:t>Step</a:t>
                      </a:r>
                      <a:r>
                        <a:rPr lang="en-GB" sz="1400" baseline="0" dirty="0">
                          <a:latin typeface="Poppins" panose="00000500000000000000" pitchFamily="2" charset="0"/>
                          <a:cs typeface="Poppins" panose="00000500000000000000" pitchFamily="2" charset="0"/>
                        </a:rPr>
                        <a:t> into Net Zero</a:t>
                      </a:r>
                      <a:endParaRPr lang="en-GB" sz="1400" dirty="0">
                        <a:latin typeface="Poppins" panose="00000500000000000000" pitchFamily="2" charset="0"/>
                        <a:cs typeface="Poppins" panose="00000500000000000000" pitchFamily="2" charset="0"/>
                      </a:endParaRPr>
                    </a:p>
                    <a:p>
                      <a:pPr algn="ctr"/>
                      <a:endParaRPr lang="en-GB" sz="1400" dirty="0">
                        <a:latin typeface="Poppins" panose="00000500000000000000" pitchFamily="2" charset="0"/>
                        <a:cs typeface="Poppins" panose="000005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Poppins" panose="00000500000000000000" pitchFamily="2" charset="0"/>
                          <a:cs typeface="Poppins" panose="00000500000000000000" pitchFamily="2" charset="0"/>
                        </a:rPr>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Poppins" panose="00000500000000000000" pitchFamily="2" charset="0"/>
                          <a:cs typeface="Poppins" panose="00000500000000000000" pitchFamily="2" charset="0"/>
                        </a:rPr>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Poppins" panose="00000500000000000000" pitchFamily="2" charset="0"/>
                          <a:cs typeface="Poppins" panose="00000500000000000000" pitchFamily="2" charset="0"/>
                        </a:rPr>
                        <a:t>Bletchley &amp; </a:t>
                      </a:r>
                      <a:r>
                        <a:rPr lang="en-GB" sz="1400" dirty="0" err="1">
                          <a:latin typeface="Poppins" panose="00000500000000000000" pitchFamily="2" charset="0"/>
                          <a:cs typeface="Poppins" panose="00000500000000000000" pitchFamily="2" charset="0"/>
                        </a:rPr>
                        <a:t>F.Stratford</a:t>
                      </a:r>
                      <a:r>
                        <a:rPr lang="en-GB" sz="1400" dirty="0">
                          <a:latin typeface="Poppins" panose="00000500000000000000" pitchFamily="2" charset="0"/>
                          <a:cs typeface="Poppins" panose="00000500000000000000" pitchFamily="2" charset="0"/>
                        </a:rPr>
                        <a:t> Grant Scheme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Poppins" panose="00000500000000000000" pitchFamily="2" charset="0"/>
                          <a:cs typeface="Poppins" panose="00000500000000000000" pitchFamily="2" charset="0"/>
                        </a:rPr>
                        <a:t>Tourism together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Poppins" panose="00000500000000000000" pitchFamily="2" charset="0"/>
                          <a:cs typeface="Poppins" panose="00000500000000000000" pitchFamily="2" charset="0"/>
                        </a:rPr>
                        <a:t>-Business</a:t>
                      </a:r>
                      <a:r>
                        <a:rPr lang="en-GB" sz="1400" baseline="0" dirty="0">
                          <a:latin typeface="Poppins" panose="00000500000000000000" pitchFamily="2" charset="0"/>
                          <a:cs typeface="Poppins" panose="00000500000000000000" pitchFamily="2" charset="0"/>
                        </a:rPr>
                        <a:t> Support</a:t>
                      </a:r>
                    </a:p>
                    <a:p>
                      <a:pPr algn="ctr"/>
                      <a:r>
                        <a:rPr lang="en-GB" sz="1400" dirty="0">
                          <a:latin typeface="Poppins" panose="00000500000000000000" pitchFamily="2" charset="0"/>
                          <a:cs typeface="Poppins" panose="00000500000000000000" pitchFamily="2" charset="0"/>
                        </a:rPr>
                        <a:t>-</a:t>
                      </a:r>
                      <a:r>
                        <a:rPr lang="en-GB" sz="1400" dirty="0" err="1">
                          <a:latin typeface="Poppins" panose="00000500000000000000" pitchFamily="2" charset="0"/>
                          <a:cs typeface="Poppins" panose="00000500000000000000" pitchFamily="2" charset="0"/>
                        </a:rPr>
                        <a:t>InspireHer</a:t>
                      </a:r>
                      <a:endParaRPr lang="en-GB" sz="1400" dirty="0">
                        <a:latin typeface="Poppins" panose="00000500000000000000" pitchFamily="2" charset="0"/>
                        <a:cs typeface="Poppins" panose="00000500000000000000" pitchFamily="2" charset="0"/>
                      </a:endParaRPr>
                    </a:p>
                    <a:p>
                      <a:pPr algn="ctr"/>
                      <a:r>
                        <a:rPr lang="en-GB" sz="1400" dirty="0">
                          <a:latin typeface="Poppins" panose="00000500000000000000" pitchFamily="2" charset="0"/>
                          <a:cs typeface="Poppins" panose="00000500000000000000" pitchFamily="2" charset="0"/>
                        </a:rPr>
                        <a:t>-Tourism</a:t>
                      </a:r>
                      <a:r>
                        <a:rPr lang="en-GB" sz="1400" baseline="0" dirty="0">
                          <a:latin typeface="Poppins" panose="00000500000000000000" pitchFamily="2" charset="0"/>
                          <a:cs typeface="Poppins" panose="00000500000000000000" pitchFamily="2" charset="0"/>
                        </a:rPr>
                        <a:t> together</a:t>
                      </a:r>
                      <a:endParaRPr lang="en-GB" sz="1400" dirty="0">
                        <a:latin typeface="Poppins" panose="00000500000000000000" pitchFamily="2" charset="0"/>
                        <a:cs typeface="Poppins" panose="000005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1221968"/>
                  </a:ext>
                </a:extLst>
              </a:tr>
              <a:tr h="740280">
                <a:tc>
                  <a:txBody>
                    <a:bodyPr/>
                    <a:lstStyle/>
                    <a:p>
                      <a:r>
                        <a:rPr lang="en-GB" sz="1700" dirty="0">
                          <a:solidFill>
                            <a:srgbClr val="AD007A"/>
                          </a:solidFill>
                          <a:latin typeface="Poppins" panose="00000500000000000000" pitchFamily="2" charset="0"/>
                          <a:cs typeface="Poppins" panose="00000500000000000000" pitchFamily="2" charset="0"/>
                        </a:rPr>
                        <a:t>Grants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8 RIG </a:t>
                      </a:r>
                    </a:p>
                    <a:p>
                      <a:pPr algn="ctr"/>
                      <a:r>
                        <a:rPr lang="en-GB" sz="1700" dirty="0">
                          <a:latin typeface="Poppins" panose="00000500000000000000" pitchFamily="2" charset="0"/>
                          <a:cs typeface="Poppins" panose="00000500000000000000" pitchFamily="2" charset="0"/>
                        </a:rPr>
                        <a:t>2 GIF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9 RIG </a:t>
                      </a:r>
                    </a:p>
                    <a:p>
                      <a:pPr algn="ctr"/>
                      <a:r>
                        <a:rPr lang="en-GB" sz="1700" dirty="0">
                          <a:latin typeface="Poppins" panose="00000500000000000000" pitchFamily="2" charset="0"/>
                          <a:cs typeface="Poppins" panose="00000500000000000000" pitchFamily="2" charset="0"/>
                        </a:rPr>
                        <a:t>4 GIF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1 Rig </a:t>
                      </a:r>
                    </a:p>
                    <a:p>
                      <a:pPr algn="ctr"/>
                      <a:r>
                        <a:rPr lang="en-GB" sz="1700" dirty="0">
                          <a:latin typeface="Poppins" panose="00000500000000000000" pitchFamily="2" charset="0"/>
                          <a:cs typeface="Poppins" panose="00000500000000000000" pitchFamily="2" charset="0"/>
                        </a:rPr>
                        <a:t>1 GIF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7 RIG </a:t>
                      </a:r>
                    </a:p>
                    <a:p>
                      <a:pPr algn="ctr"/>
                      <a:r>
                        <a:rPr lang="en-GB" sz="1700" dirty="0">
                          <a:latin typeface="Poppins" panose="00000500000000000000" pitchFamily="2" charset="0"/>
                          <a:cs typeface="Poppins" panose="00000500000000000000" pitchFamily="2" charset="0"/>
                        </a:rPr>
                        <a:t>2 GIF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700" dirty="0">
                          <a:latin typeface="Poppins" panose="00000500000000000000" pitchFamily="2" charset="0"/>
                          <a:cs typeface="Poppins" panose="00000500000000000000" pitchFamily="2" charset="0"/>
                        </a:rPr>
                        <a:t>25 RIG</a:t>
                      </a:r>
                    </a:p>
                    <a:p>
                      <a:pPr algn="ctr"/>
                      <a:r>
                        <a:rPr lang="en-GB" sz="1700" dirty="0">
                          <a:latin typeface="Poppins" panose="00000500000000000000" pitchFamily="2" charset="0"/>
                          <a:cs typeface="Poppins" panose="00000500000000000000" pitchFamily="2" charset="0"/>
                        </a:rPr>
                        <a:t>5 GIF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732856"/>
                  </a:ext>
                </a:extLst>
              </a:tr>
            </a:tbl>
          </a:graphicData>
        </a:graphic>
      </p:graphicFrame>
      <p:pic>
        <p:nvPicPr>
          <p:cNvPr id="3" name="Picture 2">
            <a:extLst>
              <a:ext uri="{FF2B5EF4-FFF2-40B4-BE49-F238E27FC236}">
                <a16:creationId xmlns:a16="http://schemas.microsoft.com/office/drawing/2014/main" id="{F9F5506F-8FEF-0610-8A0B-AC30279D9515}"/>
              </a:ext>
            </a:extLst>
          </p:cNvPr>
          <p:cNvPicPr>
            <a:picLocks noChangeAspect="1"/>
          </p:cNvPicPr>
          <p:nvPr/>
        </p:nvPicPr>
        <p:blipFill>
          <a:blip r:embed="rId2"/>
          <a:stretch>
            <a:fillRect/>
          </a:stretch>
        </p:blipFill>
        <p:spPr>
          <a:xfrm>
            <a:off x="285595" y="3090088"/>
            <a:ext cx="892422" cy="771308"/>
          </a:xfrm>
          <a:prstGeom prst="rect">
            <a:avLst/>
          </a:prstGeom>
        </p:spPr>
      </p:pic>
      <p:pic>
        <p:nvPicPr>
          <p:cNvPr id="4" name="Picture 3">
            <a:extLst>
              <a:ext uri="{FF2B5EF4-FFF2-40B4-BE49-F238E27FC236}">
                <a16:creationId xmlns:a16="http://schemas.microsoft.com/office/drawing/2014/main" id="{734FAF2B-5659-E387-05BA-7CFCBE7F0CA2}"/>
              </a:ext>
            </a:extLst>
          </p:cNvPr>
          <p:cNvPicPr>
            <a:picLocks noChangeAspect="1"/>
          </p:cNvPicPr>
          <p:nvPr/>
        </p:nvPicPr>
        <p:blipFill>
          <a:blip r:embed="rId3"/>
          <a:stretch>
            <a:fillRect/>
          </a:stretch>
        </p:blipFill>
        <p:spPr>
          <a:xfrm>
            <a:off x="319364" y="3704815"/>
            <a:ext cx="928481" cy="771308"/>
          </a:xfrm>
          <a:prstGeom prst="rect">
            <a:avLst/>
          </a:prstGeom>
        </p:spPr>
      </p:pic>
      <p:pic>
        <p:nvPicPr>
          <p:cNvPr id="5" name="Picture 4" descr="Graphical user interface, diagram&#10;&#10;Description automatically generated">
            <a:extLst>
              <a:ext uri="{FF2B5EF4-FFF2-40B4-BE49-F238E27FC236}">
                <a16:creationId xmlns:a16="http://schemas.microsoft.com/office/drawing/2014/main" id="{ACE59B8F-C7EC-8C0C-7D45-3F10A1B08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20" y="1491304"/>
            <a:ext cx="1018952" cy="771308"/>
          </a:xfrm>
          <a:prstGeom prst="rect">
            <a:avLst/>
          </a:prstGeom>
        </p:spPr>
      </p:pic>
      <p:pic>
        <p:nvPicPr>
          <p:cNvPr id="6" name="Picture 5" descr="Icon&#10;&#10;Description automatically generated">
            <a:extLst>
              <a:ext uri="{FF2B5EF4-FFF2-40B4-BE49-F238E27FC236}">
                <a16:creationId xmlns:a16="http://schemas.microsoft.com/office/drawing/2014/main" id="{40ED10DF-6DDC-4E3C-8BE8-46CB59C03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 y="2262612"/>
            <a:ext cx="892422" cy="827476"/>
          </a:xfrm>
          <a:prstGeom prst="rect">
            <a:avLst/>
          </a:prstGeom>
        </p:spPr>
      </p:pic>
      <p:pic>
        <p:nvPicPr>
          <p:cNvPr id="8" name="Picture 7" descr="Graphical user interface, diagram&#10;&#10;Description automatically generated">
            <a:extLst>
              <a:ext uri="{FF2B5EF4-FFF2-40B4-BE49-F238E27FC236}">
                <a16:creationId xmlns:a16="http://schemas.microsoft.com/office/drawing/2014/main" id="{26315A3D-D66C-82A3-B9EC-2E907C1F3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8" y="4476123"/>
            <a:ext cx="1018952" cy="771308"/>
          </a:xfrm>
          <a:prstGeom prst="rect">
            <a:avLst/>
          </a:prstGeom>
        </p:spPr>
      </p:pic>
      <p:pic>
        <p:nvPicPr>
          <p:cNvPr id="9" name="Picture 8">
            <a:extLst>
              <a:ext uri="{FF2B5EF4-FFF2-40B4-BE49-F238E27FC236}">
                <a16:creationId xmlns:a16="http://schemas.microsoft.com/office/drawing/2014/main" id="{F2EDA71F-4738-2280-9112-E4D5D3C8DF3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5036" y1="48120" x2="35036" y2="48120"/>
                        <a14:foregroundMark x1="25547" y1="57895" x2="25547" y2="57895"/>
                        <a14:foregroundMark x1="18248" y1="68421" x2="18248" y2="68421"/>
                        <a14:foregroundMark x1="29927" y1="77444" x2="29927" y2="77444"/>
                        <a14:foregroundMark x1="47445" y1="21805" x2="47445" y2="21805"/>
                      </a14:backgroundRemoval>
                    </a14:imgEffect>
                  </a14:imgLayer>
                </a14:imgProps>
              </a:ext>
            </a:extLst>
          </a:blip>
          <a:srcRect r="26249"/>
          <a:stretch/>
        </p:blipFill>
        <p:spPr>
          <a:xfrm>
            <a:off x="415150" y="5117446"/>
            <a:ext cx="684701" cy="901293"/>
          </a:xfrm>
          <a:prstGeom prst="rect">
            <a:avLst/>
          </a:prstGeom>
        </p:spPr>
      </p:pic>
      <p:pic>
        <p:nvPicPr>
          <p:cNvPr id="7" name="Picture 6">
            <a:extLst>
              <a:ext uri="{FF2B5EF4-FFF2-40B4-BE49-F238E27FC236}">
                <a16:creationId xmlns:a16="http://schemas.microsoft.com/office/drawing/2014/main" id="{59D713F0-E4F0-091E-B6FE-E09E52C7D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687555"/>
            <a:ext cx="12192000" cy="181542"/>
          </a:xfrm>
          <a:prstGeom prst="rect">
            <a:avLst/>
          </a:prstGeom>
        </p:spPr>
      </p:pic>
    </p:spTree>
    <p:extLst>
      <p:ext uri="{BB962C8B-B14F-4D97-AF65-F5344CB8AC3E}">
        <p14:creationId xmlns:p14="http://schemas.microsoft.com/office/powerpoint/2010/main" val="2724078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BFF9E04-A082-0A60-E7D6-F4178B517ECE}"/>
              </a:ext>
            </a:extLst>
          </p:cNvPr>
          <p:cNvSpPr txBox="1"/>
          <p:nvPr/>
        </p:nvSpPr>
        <p:spPr>
          <a:xfrm>
            <a:off x="360721" y="143724"/>
            <a:ext cx="113181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rPr>
              <a:t>Enquiries by Local Authorities 2024/25</a:t>
            </a:r>
            <a:endParaRPr kumimoji="0" lang="en-GB" sz="4000" b="0" i="0" u="none" strike="noStrike" kern="100" cap="none" spc="0" normalizeH="0" baseline="0" noProof="0" dirty="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endParaRPr>
          </a:p>
        </p:txBody>
      </p:sp>
      <p:pic>
        <p:nvPicPr>
          <p:cNvPr id="2" name="Picture 1">
            <a:extLst>
              <a:ext uri="{FF2B5EF4-FFF2-40B4-BE49-F238E27FC236}">
                <a16:creationId xmlns:a16="http://schemas.microsoft.com/office/drawing/2014/main" id="{692B4ECC-EECA-9A73-EC81-E3730D7C6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6458"/>
            <a:ext cx="12192000" cy="181542"/>
          </a:xfrm>
          <a:prstGeom prst="rect">
            <a:avLst/>
          </a:prstGeom>
        </p:spPr>
      </p:pic>
      <p:pic>
        <p:nvPicPr>
          <p:cNvPr id="8" name="Picture 7">
            <a:extLst>
              <a:ext uri="{FF2B5EF4-FFF2-40B4-BE49-F238E27FC236}">
                <a16:creationId xmlns:a16="http://schemas.microsoft.com/office/drawing/2014/main" id="{F45AC28D-F6D0-F2B9-618F-15E5AA0B00E2}"/>
              </a:ext>
            </a:extLst>
          </p:cNvPr>
          <p:cNvPicPr>
            <a:picLocks noChangeAspect="1"/>
          </p:cNvPicPr>
          <p:nvPr/>
        </p:nvPicPr>
        <p:blipFill>
          <a:blip r:embed="rId3"/>
          <a:stretch>
            <a:fillRect/>
          </a:stretch>
        </p:blipFill>
        <p:spPr>
          <a:xfrm>
            <a:off x="1874891" y="1339132"/>
            <a:ext cx="8442218" cy="4633043"/>
          </a:xfrm>
          <a:prstGeom prst="rect">
            <a:avLst/>
          </a:prstGeom>
        </p:spPr>
      </p:pic>
    </p:spTree>
    <p:extLst>
      <p:ext uri="{BB962C8B-B14F-4D97-AF65-F5344CB8AC3E}">
        <p14:creationId xmlns:p14="http://schemas.microsoft.com/office/powerpoint/2010/main" val="222917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BFF9E04-A082-0A60-E7D6-F4178B517ECE}"/>
              </a:ext>
            </a:extLst>
          </p:cNvPr>
          <p:cNvSpPr txBox="1"/>
          <p:nvPr/>
        </p:nvSpPr>
        <p:spPr>
          <a:xfrm>
            <a:off x="360721" y="143724"/>
            <a:ext cx="113181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rPr>
              <a:t>Enquiries by Type 2024/25</a:t>
            </a:r>
            <a:endParaRPr kumimoji="0" lang="en-GB" sz="4000" b="0" i="0" u="none" strike="noStrike" kern="100" cap="none" spc="0" normalizeH="0" baseline="0" noProof="0" dirty="0">
              <a:ln>
                <a:noFill/>
              </a:ln>
              <a:solidFill>
                <a:srgbClr val="AD007A"/>
              </a:solidFill>
              <a:effectLst/>
              <a:uLnTx/>
              <a:uFillTx/>
              <a:latin typeface="Poppins Medium" panose="00000600000000000000" pitchFamily="2" charset="0"/>
              <a:ea typeface="Verdana" panose="020B0604030504040204" pitchFamily="34" charset="0"/>
              <a:cs typeface="Poppins Medium" panose="00000600000000000000" pitchFamily="2" charset="0"/>
            </a:endParaRPr>
          </a:p>
        </p:txBody>
      </p:sp>
      <p:pic>
        <p:nvPicPr>
          <p:cNvPr id="2" name="Picture 1">
            <a:extLst>
              <a:ext uri="{FF2B5EF4-FFF2-40B4-BE49-F238E27FC236}">
                <a16:creationId xmlns:a16="http://schemas.microsoft.com/office/drawing/2014/main" id="{692B4ECC-EECA-9A73-EC81-E3730D7C6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6458"/>
            <a:ext cx="12192000" cy="181542"/>
          </a:xfrm>
          <a:prstGeom prst="rect">
            <a:avLst/>
          </a:prstGeom>
        </p:spPr>
      </p:pic>
      <p:graphicFrame>
        <p:nvGraphicFramePr>
          <p:cNvPr id="3" name="Chart 2">
            <a:extLst>
              <a:ext uri="{FF2B5EF4-FFF2-40B4-BE49-F238E27FC236}">
                <a16:creationId xmlns:a16="http://schemas.microsoft.com/office/drawing/2014/main" id="{F62A2852-95BD-EC61-DFB9-21B27929469D}"/>
              </a:ext>
            </a:extLst>
          </p:cNvPr>
          <p:cNvGraphicFramePr>
            <a:graphicFrameLocks/>
          </p:cNvGraphicFramePr>
          <p:nvPr>
            <p:extLst>
              <p:ext uri="{D42A27DB-BD31-4B8C-83A1-F6EECF244321}">
                <p14:modId xmlns:p14="http://schemas.microsoft.com/office/powerpoint/2010/main" val="2465383235"/>
              </p:ext>
            </p:extLst>
          </p:nvPr>
        </p:nvGraphicFramePr>
        <p:xfrm>
          <a:off x="1090612" y="907532"/>
          <a:ext cx="10010775" cy="482774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51F7BCC-EFE8-43FF-DC05-D530606E38C6}"/>
              </a:ext>
            </a:extLst>
          </p:cNvPr>
          <p:cNvSpPr txBox="1"/>
          <p:nvPr/>
        </p:nvSpPr>
        <p:spPr>
          <a:xfrm>
            <a:off x="8591550" y="5791200"/>
            <a:ext cx="3848099" cy="646331"/>
          </a:xfrm>
          <a:prstGeom prst="rect">
            <a:avLst/>
          </a:prstGeom>
          <a:noFill/>
        </p:spPr>
        <p:txBody>
          <a:bodyPr wrap="square" rtlCol="0">
            <a:spAutoFit/>
          </a:bodyPr>
          <a:lstStyle/>
          <a:p>
            <a:r>
              <a:rPr lang="en-GB" dirty="0"/>
              <a:t>*SM Growth Hub to be broken up in 25/26 to better reflect activity</a:t>
            </a:r>
          </a:p>
        </p:txBody>
      </p:sp>
    </p:spTree>
    <p:extLst>
      <p:ext uri="{BB962C8B-B14F-4D97-AF65-F5344CB8AC3E}">
        <p14:creationId xmlns:p14="http://schemas.microsoft.com/office/powerpoint/2010/main" val="3249589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66F6-FF00-42EA-E80F-00FED2A6C2A2}"/>
              </a:ext>
            </a:extLst>
          </p:cNvPr>
          <p:cNvSpPr>
            <a:spLocks noGrp="1"/>
          </p:cNvSpPr>
          <p:nvPr>
            <p:ph type="title"/>
          </p:nvPr>
        </p:nvSpPr>
        <p:spPr>
          <a:xfrm>
            <a:off x="477386" y="310331"/>
            <a:ext cx="10515600" cy="791322"/>
          </a:xfrm>
        </p:spPr>
        <p:txBody>
          <a:bodyPr>
            <a:normAutofit/>
          </a:bodyPr>
          <a:lstStyle/>
          <a:p>
            <a:r>
              <a:rPr lang="en-GB" b="1" dirty="0">
                <a:solidFill>
                  <a:srgbClr val="AD007A"/>
                </a:solidFill>
                <a:latin typeface="Poppins" panose="00000500000000000000" pitchFamily="2" charset="0"/>
                <a:cs typeface="Poppins" panose="00000500000000000000" pitchFamily="2" charset="0"/>
              </a:rPr>
              <a:t>2024/25 Projects</a:t>
            </a:r>
          </a:p>
        </p:txBody>
      </p:sp>
      <p:sp>
        <p:nvSpPr>
          <p:cNvPr id="3" name="Content Placeholder 2">
            <a:extLst>
              <a:ext uri="{FF2B5EF4-FFF2-40B4-BE49-F238E27FC236}">
                <a16:creationId xmlns:a16="http://schemas.microsoft.com/office/drawing/2014/main" id="{C3CC6042-B464-7705-982B-3829F2070519}"/>
              </a:ext>
            </a:extLst>
          </p:cNvPr>
          <p:cNvSpPr>
            <a:spLocks noGrp="1"/>
          </p:cNvSpPr>
          <p:nvPr>
            <p:ph idx="1"/>
          </p:nvPr>
        </p:nvSpPr>
        <p:spPr>
          <a:xfrm>
            <a:off x="232522" y="1117555"/>
            <a:ext cx="3695700" cy="2930570"/>
          </a:xfrm>
        </p:spPr>
        <p:txBody>
          <a:bodyPr>
            <a:noAutofit/>
          </a:bodyPr>
          <a:lstStyle/>
          <a:p>
            <a:pPr marL="0" lvl="0" indent="0">
              <a:spcBef>
                <a:spcPts val="0"/>
              </a:spcBef>
              <a:buNone/>
            </a:pPr>
            <a:r>
              <a:rPr lang="en-GB" sz="1200" b="1" dirty="0">
                <a:solidFill>
                  <a:srgbClr val="AD007A"/>
                </a:solidFill>
                <a:latin typeface="Poppins" panose="00000500000000000000" pitchFamily="2" charset="0"/>
                <a:ea typeface="Aptos" panose="020B0004020202020204" pitchFamily="34" charset="0"/>
                <a:cs typeface="Poppins" panose="00000500000000000000" pitchFamily="2" charset="0"/>
              </a:rPr>
              <a:t>Step into Net Zero – Bedford </a:t>
            </a:r>
          </a:p>
          <a:p>
            <a:pPr marL="0" indent="0">
              <a:spcBef>
                <a:spcPts val="0"/>
              </a:spcBef>
              <a:buNone/>
            </a:pPr>
            <a:r>
              <a:rPr lang="en-GB" sz="1200" dirty="0">
                <a:effectLst/>
                <a:latin typeface="Poppins" panose="00000500000000000000" pitchFamily="2" charset="0"/>
                <a:ea typeface="Aptos" panose="020B0004020202020204" pitchFamily="34" charset="0"/>
                <a:cs typeface="Poppins" panose="00000500000000000000" pitchFamily="2" charset="0"/>
              </a:rPr>
              <a:t>Supporting local businesses on their path to sustainability, providing practical tools, guidance, and funding advice to help companies reduce their environmental impact.</a:t>
            </a:r>
          </a:p>
          <a:p>
            <a:pPr marL="0" lvl="0" indent="0">
              <a:spcBef>
                <a:spcPts val="0"/>
              </a:spcBef>
              <a:buSzPts val="1000"/>
              <a:buNone/>
              <a:tabLst>
                <a:tab pos="457200" algn="l"/>
              </a:tabLst>
            </a:pPr>
            <a:r>
              <a:rPr lang="en-GB" sz="1200" b="1" dirty="0">
                <a:effectLst/>
                <a:latin typeface="Poppins" panose="00000500000000000000" pitchFamily="2" charset="0"/>
                <a:ea typeface="Times New Roman" panose="02020603050405020304" pitchFamily="18" charset="0"/>
                <a:cs typeface="Poppins" panose="00000500000000000000" pitchFamily="2" charset="0"/>
              </a:rPr>
              <a:t>Outcomes:</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spcBef>
                <a:spcPts val="0"/>
              </a:spcBef>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Delivered 1:1 sustainability consultations and Carbon Reduction Workshops.</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spcBef>
                <a:spcPts val="0"/>
              </a:spcBef>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Supported businesses in applying for innovation and sustainability funding.</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spcBef>
                <a:spcPts val="0"/>
              </a:spcBef>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Enabled participants to make measurable progress toward Net Zero goals.</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spcBef>
                <a:spcPts val="0"/>
              </a:spcBef>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Reinforced the council’s commitment to a green and resilient local economy.</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0" lvl="0" indent="0">
              <a:spcBef>
                <a:spcPts val="0"/>
              </a:spcBef>
              <a:buNone/>
            </a:pPr>
            <a:endParaRPr lang="en-GB" sz="1200" dirty="0">
              <a:effectLst/>
              <a:latin typeface="Poppins" panose="00000500000000000000" pitchFamily="2" charset="0"/>
              <a:ea typeface="Aptos" panose="020B0004020202020204" pitchFamily="34" charset="0"/>
              <a:cs typeface="Poppins" panose="00000500000000000000" pitchFamily="2" charset="0"/>
            </a:endParaRPr>
          </a:p>
        </p:txBody>
      </p:sp>
      <p:pic>
        <p:nvPicPr>
          <p:cNvPr id="4" name="Picture 3">
            <a:extLst>
              <a:ext uri="{FF2B5EF4-FFF2-40B4-BE49-F238E27FC236}">
                <a16:creationId xmlns:a16="http://schemas.microsoft.com/office/drawing/2014/main" id="{71D25C66-12D3-12EA-1D37-5E63BE7558E3}"/>
              </a:ext>
            </a:extLst>
          </p:cNvPr>
          <p:cNvPicPr>
            <a:picLocks noChangeAspect="1"/>
          </p:cNvPicPr>
          <p:nvPr/>
        </p:nvPicPr>
        <p:blipFill>
          <a:blip r:embed="rId2"/>
          <a:stretch>
            <a:fillRect/>
          </a:stretch>
        </p:blipFill>
        <p:spPr>
          <a:xfrm>
            <a:off x="0" y="6560682"/>
            <a:ext cx="12192000" cy="297318"/>
          </a:xfrm>
          <a:prstGeom prst="rect">
            <a:avLst/>
          </a:prstGeom>
        </p:spPr>
      </p:pic>
      <p:sp>
        <p:nvSpPr>
          <p:cNvPr id="5" name="TextBox 4">
            <a:extLst>
              <a:ext uri="{FF2B5EF4-FFF2-40B4-BE49-F238E27FC236}">
                <a16:creationId xmlns:a16="http://schemas.microsoft.com/office/drawing/2014/main" id="{27579BD9-3B2F-5A6B-44FA-741903E21756}"/>
              </a:ext>
            </a:extLst>
          </p:cNvPr>
          <p:cNvSpPr txBox="1"/>
          <p:nvPr/>
        </p:nvSpPr>
        <p:spPr>
          <a:xfrm>
            <a:off x="4469186" y="1310205"/>
            <a:ext cx="3522289" cy="2492990"/>
          </a:xfrm>
          <a:prstGeom prst="rect">
            <a:avLst/>
          </a:prstGeom>
          <a:noFill/>
        </p:spPr>
        <p:txBody>
          <a:bodyPr wrap="square" rtlCol="0">
            <a:spAutoFit/>
          </a:bodyPr>
          <a:lstStyle/>
          <a:p>
            <a:pPr lvl="0"/>
            <a:r>
              <a:rPr lang="en-GB" sz="1200" b="1" dirty="0">
                <a:solidFill>
                  <a:srgbClr val="AD007A"/>
                </a:solidFill>
                <a:effectLst/>
                <a:latin typeface="Poppins" panose="00000500000000000000" pitchFamily="2" charset="0"/>
                <a:ea typeface="Aptos" panose="020B0004020202020204" pitchFamily="34" charset="0"/>
                <a:cs typeface="Poppins" panose="00000500000000000000" pitchFamily="2" charset="0"/>
              </a:rPr>
              <a:t>Bletchle</a:t>
            </a:r>
            <a:r>
              <a:rPr lang="en-GB" sz="1200" b="1" dirty="0">
                <a:solidFill>
                  <a:srgbClr val="AD007A"/>
                </a:solidFill>
                <a:latin typeface="Poppins" panose="00000500000000000000" pitchFamily="2" charset="0"/>
                <a:ea typeface="Aptos" panose="020B0004020202020204" pitchFamily="34" charset="0"/>
                <a:cs typeface="Poppins" panose="00000500000000000000" pitchFamily="2" charset="0"/>
              </a:rPr>
              <a:t>y and Fenny Stratford Grants – Milton Keynes </a:t>
            </a:r>
            <a:r>
              <a:rPr lang="en-GB" sz="1200" dirty="0">
                <a:latin typeface="Poppins" panose="00000500000000000000" pitchFamily="2" charset="0"/>
                <a:ea typeface="Aptos" panose="020B0004020202020204" pitchFamily="34" charset="0"/>
                <a:cs typeface="Poppins" panose="00000500000000000000" pitchFamily="2" charset="0"/>
              </a:rPr>
              <a:t>Targeted grant programme aimed to strengthen the local economy by supporting both established and early-stage businesses in Bletchley and Fenny Stratford.</a:t>
            </a:r>
          </a:p>
          <a:p>
            <a:pPr lvl="0"/>
            <a:r>
              <a:rPr lang="en-GB" sz="1200" b="1" dirty="0">
                <a:latin typeface="Poppins" panose="00000500000000000000" pitchFamily="2" charset="0"/>
                <a:ea typeface="Times New Roman" panose="02020603050405020304" pitchFamily="18" charset="0"/>
                <a:cs typeface="Poppins" panose="00000500000000000000" pitchFamily="2" charset="0"/>
              </a:rPr>
              <a:t>Outcomes:</a:t>
            </a:r>
            <a:endParaRPr lang="en-GB" sz="1200" dirty="0">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latin typeface="Poppins" panose="00000500000000000000" pitchFamily="2" charset="0"/>
                <a:ea typeface="Times New Roman" panose="02020603050405020304" pitchFamily="18" charset="0"/>
                <a:cs typeface="Poppins" panose="00000500000000000000" pitchFamily="2" charset="0"/>
              </a:rPr>
              <a:t>Delivered 25 grants worth c.£120k</a:t>
            </a:r>
          </a:p>
          <a:p>
            <a:pPr marL="180975" lvl="1" indent="-180975">
              <a:buSzPts val="1000"/>
              <a:buFont typeface="Courier New" panose="02070309020205020404" pitchFamily="49" charset="0"/>
              <a:buChar char="o"/>
              <a:tabLst>
                <a:tab pos="914400" algn="l"/>
              </a:tabLst>
            </a:pPr>
            <a:r>
              <a:rPr lang="en-GB" sz="1200" dirty="0">
                <a:latin typeface="Poppins" panose="00000500000000000000" pitchFamily="2" charset="0"/>
                <a:ea typeface="Times New Roman" panose="02020603050405020304" pitchFamily="18" charset="0"/>
                <a:cs typeface="Poppins" panose="00000500000000000000" pitchFamily="2" charset="0"/>
              </a:rPr>
              <a:t>Provided one-to-one business support to address specific growth barriers.</a:t>
            </a:r>
            <a:endParaRPr lang="en-GB" sz="1200" dirty="0">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latin typeface="Poppins" panose="00000500000000000000" pitchFamily="2" charset="0"/>
                <a:ea typeface="Times New Roman" panose="02020603050405020304" pitchFamily="18" charset="0"/>
                <a:cs typeface="Poppins" panose="00000500000000000000" pitchFamily="2" charset="0"/>
              </a:rPr>
              <a:t>Helped stimulate local economic activity and innovation within key neighbourhoods.</a:t>
            </a:r>
            <a:endParaRPr lang="en-GB" sz="1200" dirty="0">
              <a:latin typeface="Poppins" panose="00000500000000000000" pitchFamily="2" charset="0"/>
              <a:ea typeface="Aptos" panose="020B0004020202020204" pitchFamily="34" charset="0"/>
              <a:cs typeface="Poppins" panose="00000500000000000000" pitchFamily="2" charset="0"/>
            </a:endParaRPr>
          </a:p>
        </p:txBody>
      </p:sp>
      <p:sp>
        <p:nvSpPr>
          <p:cNvPr id="6" name="TextBox 5">
            <a:extLst>
              <a:ext uri="{FF2B5EF4-FFF2-40B4-BE49-F238E27FC236}">
                <a16:creationId xmlns:a16="http://schemas.microsoft.com/office/drawing/2014/main" id="{8AB26B1B-EA39-FE03-A1E7-3B67D8DC8436}"/>
              </a:ext>
            </a:extLst>
          </p:cNvPr>
          <p:cNvSpPr txBox="1"/>
          <p:nvPr/>
        </p:nvSpPr>
        <p:spPr>
          <a:xfrm>
            <a:off x="232522" y="4031685"/>
            <a:ext cx="5282453" cy="2492990"/>
          </a:xfrm>
          <a:prstGeom prst="rect">
            <a:avLst/>
          </a:prstGeom>
          <a:noFill/>
        </p:spPr>
        <p:txBody>
          <a:bodyPr wrap="square" rtlCol="0">
            <a:spAutoFit/>
          </a:bodyPr>
          <a:lstStyle/>
          <a:p>
            <a:r>
              <a:rPr lang="en-GB" sz="1200" b="1" dirty="0" err="1">
                <a:solidFill>
                  <a:srgbClr val="AD007A"/>
                </a:solidFill>
                <a:latin typeface="Poppins" panose="00000500000000000000" pitchFamily="2" charset="0"/>
                <a:ea typeface="Aptos" panose="020B0004020202020204" pitchFamily="34" charset="0"/>
                <a:cs typeface="Poppins" panose="00000500000000000000" pitchFamily="2" charset="0"/>
              </a:rPr>
              <a:t>InspireHer</a:t>
            </a:r>
            <a:r>
              <a:rPr lang="en-GB" sz="1200" b="1" dirty="0">
                <a:solidFill>
                  <a:srgbClr val="AD007A"/>
                </a:solidFill>
                <a:latin typeface="Poppins" panose="00000500000000000000" pitchFamily="2" charset="0"/>
                <a:ea typeface="Aptos" panose="020B0004020202020204" pitchFamily="34" charset="0"/>
                <a:cs typeface="Poppins" panose="00000500000000000000" pitchFamily="2" charset="0"/>
              </a:rPr>
              <a:t> Programme – West Northants </a:t>
            </a:r>
          </a:p>
          <a:p>
            <a:r>
              <a:rPr lang="en-GB" sz="1200" dirty="0">
                <a:effectLst/>
                <a:latin typeface="Poppins" panose="00000500000000000000" pitchFamily="2" charset="0"/>
                <a:ea typeface="Aptos" panose="020B0004020202020204" pitchFamily="34" charset="0"/>
                <a:cs typeface="Poppins" panose="00000500000000000000" pitchFamily="2" charset="0"/>
              </a:rPr>
              <a:t>Focused on the empowerment of female-led businesses in West Northants, fostering inclusive economic growth by supporting women entrepreneurs at various stages of development.</a:t>
            </a:r>
          </a:p>
          <a:p>
            <a:pPr lvl="0">
              <a:buSzPts val="1000"/>
              <a:tabLst>
                <a:tab pos="457200" algn="l"/>
              </a:tabLst>
            </a:pPr>
            <a:r>
              <a:rPr lang="en-GB" sz="1200" b="1" dirty="0">
                <a:effectLst/>
                <a:latin typeface="Poppins" panose="00000500000000000000" pitchFamily="2" charset="0"/>
                <a:ea typeface="Times New Roman" panose="02020603050405020304" pitchFamily="18" charset="0"/>
                <a:cs typeface="Poppins" panose="00000500000000000000" pitchFamily="2" charset="0"/>
              </a:rPr>
              <a:t>Outcomes:</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Delivered high quality coaching, specialist workshops, and peer to peer networking.</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Enabled participants to develop Growth Action Plans aligned with strategic objectives.</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Awarded micro grants to 4 university students to encourage the next generation of female founders.</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Strengthened the entrepreneurial ecosystem for women across the region.</a:t>
            </a:r>
            <a:endParaRPr lang="en-GB" sz="1200" dirty="0">
              <a:effectLst/>
              <a:latin typeface="Poppins" panose="00000500000000000000" pitchFamily="2" charset="0"/>
              <a:ea typeface="Aptos" panose="020B0004020202020204" pitchFamily="34" charset="0"/>
              <a:cs typeface="Poppins" panose="00000500000000000000" pitchFamily="2" charset="0"/>
            </a:endParaRPr>
          </a:p>
        </p:txBody>
      </p:sp>
      <p:sp>
        <p:nvSpPr>
          <p:cNvPr id="7" name="TextBox 6">
            <a:extLst>
              <a:ext uri="{FF2B5EF4-FFF2-40B4-BE49-F238E27FC236}">
                <a16:creationId xmlns:a16="http://schemas.microsoft.com/office/drawing/2014/main" id="{93246C4B-E747-A11A-B540-76444C105B48}"/>
              </a:ext>
            </a:extLst>
          </p:cNvPr>
          <p:cNvSpPr txBox="1"/>
          <p:nvPr/>
        </p:nvSpPr>
        <p:spPr>
          <a:xfrm>
            <a:off x="6448426" y="4124018"/>
            <a:ext cx="5413000" cy="2308324"/>
          </a:xfrm>
          <a:prstGeom prst="rect">
            <a:avLst/>
          </a:prstGeom>
          <a:noFill/>
        </p:spPr>
        <p:txBody>
          <a:bodyPr wrap="square" rtlCol="0">
            <a:spAutoFit/>
          </a:bodyPr>
          <a:lstStyle/>
          <a:p>
            <a:r>
              <a:rPr lang="en-GB" sz="1200" b="1" dirty="0">
                <a:solidFill>
                  <a:srgbClr val="AD007A"/>
                </a:solidFill>
                <a:latin typeface="Poppins" panose="00000500000000000000" pitchFamily="2" charset="0"/>
                <a:cs typeface="Poppins" panose="00000500000000000000" pitchFamily="2" charset="0"/>
              </a:rPr>
              <a:t>John Franklin – West Northants </a:t>
            </a:r>
          </a:p>
          <a:p>
            <a:r>
              <a:rPr lang="en-GB" sz="1200" dirty="0">
                <a:effectLst/>
                <a:latin typeface="Poppins" panose="00000500000000000000" pitchFamily="2" charset="0"/>
                <a:ea typeface="Aptos" panose="020B0004020202020204" pitchFamily="34" charset="0"/>
                <a:cs typeface="Poppins" panose="00000500000000000000" pitchFamily="2" charset="0"/>
              </a:rPr>
              <a:t>Designed to nurture early-stage business growth across West Northants, equipping aspiring and new entrepreneurs with the tools, knowledge, and funding to build viable enterprises.</a:t>
            </a:r>
          </a:p>
          <a:p>
            <a:pPr lvl="0">
              <a:buSzPts val="1000"/>
              <a:tabLst>
                <a:tab pos="457200" algn="l"/>
              </a:tabLst>
            </a:pPr>
            <a:r>
              <a:rPr lang="en-GB" sz="1200" b="1" dirty="0">
                <a:effectLst/>
                <a:latin typeface="Poppins" panose="00000500000000000000" pitchFamily="2" charset="0"/>
                <a:ea typeface="Times New Roman" panose="02020603050405020304" pitchFamily="18" charset="0"/>
                <a:cs typeface="Poppins" panose="00000500000000000000" pitchFamily="2" charset="0"/>
              </a:rPr>
              <a:t>Outcomes:</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Delivered hands-on workshops in business planning, finance, and marketing.</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Provided tailored advice via one-to-one business consultations.</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Issued 16 £1,000 start-up grants to support critical early investment.</a:t>
            </a:r>
            <a:endParaRPr lang="en-GB" sz="1200" dirty="0">
              <a:latin typeface="Poppins" panose="00000500000000000000" pitchFamily="2" charset="0"/>
              <a:ea typeface="Times New Roman" panose="02020603050405020304" pitchFamily="18"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Promoted long-term sustainability and resilience in the local start-up landscape.</a:t>
            </a:r>
            <a:endParaRPr lang="en-GB" sz="1200" dirty="0">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824EE544-798D-707E-60AE-D60F319A99F9}"/>
              </a:ext>
            </a:extLst>
          </p:cNvPr>
          <p:cNvSpPr txBox="1"/>
          <p:nvPr/>
        </p:nvSpPr>
        <p:spPr>
          <a:xfrm>
            <a:off x="8591550" y="310331"/>
            <a:ext cx="3367928" cy="3600986"/>
          </a:xfrm>
          <a:prstGeom prst="rect">
            <a:avLst/>
          </a:prstGeom>
          <a:noFill/>
        </p:spPr>
        <p:txBody>
          <a:bodyPr wrap="square" rtlCol="0">
            <a:spAutoFit/>
          </a:bodyPr>
          <a:lstStyle/>
          <a:p>
            <a:r>
              <a:rPr lang="en-GB" sz="1200" b="1" dirty="0">
                <a:solidFill>
                  <a:srgbClr val="AD007A"/>
                </a:solidFill>
                <a:latin typeface="Poppins" panose="00000500000000000000" pitchFamily="2" charset="0"/>
                <a:cs typeface="Poppins" panose="00000500000000000000" pitchFamily="2" charset="0"/>
              </a:rPr>
              <a:t>Tourism Together – Northamptonshire </a:t>
            </a:r>
          </a:p>
          <a:p>
            <a:r>
              <a:rPr lang="en-GB" sz="1200" dirty="0">
                <a:effectLst/>
                <a:latin typeface="Poppins" panose="00000500000000000000" pitchFamily="2" charset="0"/>
                <a:ea typeface="Aptos" panose="020B0004020202020204" pitchFamily="34" charset="0"/>
                <a:cs typeface="Poppins" panose="00000500000000000000" pitchFamily="2" charset="0"/>
              </a:rPr>
              <a:t>This initiative supported 40 tourism businesses, ranging from heritage sites to family attractions, helping them adapt to shifting visitor behaviours and market demands.</a:t>
            </a:r>
          </a:p>
          <a:p>
            <a:pPr lvl="0">
              <a:buSzPts val="1000"/>
              <a:tabLst>
                <a:tab pos="457200" algn="l"/>
              </a:tabLst>
            </a:pPr>
            <a:r>
              <a:rPr lang="en-GB" sz="1200" b="1" dirty="0">
                <a:effectLst/>
                <a:latin typeface="Poppins" panose="00000500000000000000" pitchFamily="2" charset="0"/>
                <a:ea typeface="Times New Roman" panose="02020603050405020304" pitchFamily="18" charset="0"/>
                <a:cs typeface="Poppins" panose="00000500000000000000" pitchFamily="2" charset="0"/>
              </a:rPr>
              <a:t>Outcomes:</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Delivered four sector-specific workshops focused on innovation and market positioning.</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Provided tailored consultancy to support operational improvements.</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Culminated in a Tourism Excellence event to celebrate achievements and share best practices.</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pPr marL="180975" lvl="1" indent="-180975">
              <a:buSzPts val="1000"/>
              <a:buFont typeface="Courier New" panose="02070309020205020404" pitchFamily="49" charset="0"/>
              <a:buChar char="o"/>
              <a:tabLst>
                <a:tab pos="914400" algn="l"/>
              </a:tabLst>
            </a:pPr>
            <a:r>
              <a:rPr lang="en-GB" sz="1200" dirty="0">
                <a:effectLst/>
                <a:latin typeface="Poppins" panose="00000500000000000000" pitchFamily="2" charset="0"/>
                <a:ea typeface="Times New Roman" panose="02020603050405020304" pitchFamily="18" charset="0"/>
                <a:cs typeface="Poppins" panose="00000500000000000000" pitchFamily="2" charset="0"/>
              </a:rPr>
              <a:t>Contributed to a more collaborative and future-ready tourism sector across the region.</a:t>
            </a:r>
            <a:endParaRPr lang="en-GB" sz="1200" dirty="0">
              <a:effectLst/>
              <a:latin typeface="Poppins" panose="00000500000000000000" pitchFamily="2" charset="0"/>
              <a:ea typeface="Aptos" panose="020B0004020202020204" pitchFamily="34" charset="0"/>
              <a:cs typeface="Poppins" panose="00000500000000000000" pitchFamily="2" charset="0"/>
            </a:endParaRPr>
          </a:p>
          <a:p>
            <a:endParaRPr lang="en-GB" sz="12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24351288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Custom 1">
      <a:dk1>
        <a:sysClr val="windowText" lastClr="000000"/>
      </a:dk1>
      <a:lt1>
        <a:sysClr val="window" lastClr="FFFFFF"/>
      </a:lt1>
      <a:dk2>
        <a:srgbClr val="44546A"/>
      </a:dk2>
      <a:lt2>
        <a:srgbClr val="E7E6E6"/>
      </a:lt2>
      <a:accent1>
        <a:srgbClr val="2B4345"/>
      </a:accent1>
      <a:accent2>
        <a:srgbClr val="0099A0"/>
      </a:accent2>
      <a:accent3>
        <a:srgbClr val="81C038"/>
      </a:accent3>
      <a:accent4>
        <a:srgbClr val="AD007A"/>
      </a:accent4>
      <a:accent5>
        <a:srgbClr val="F7941D"/>
      </a:accent5>
      <a:accent6>
        <a:srgbClr val="FFFFFF"/>
      </a:accent6>
      <a:hlink>
        <a:srgbClr val="0099A0"/>
      </a:hlink>
      <a:folHlink>
        <a:srgbClr val="AD00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Custom 1">
      <a:dk1>
        <a:sysClr val="windowText" lastClr="000000"/>
      </a:dk1>
      <a:lt1>
        <a:sysClr val="window" lastClr="FFFFFF"/>
      </a:lt1>
      <a:dk2>
        <a:srgbClr val="44546A"/>
      </a:dk2>
      <a:lt2>
        <a:srgbClr val="E7E6E6"/>
      </a:lt2>
      <a:accent1>
        <a:srgbClr val="2B4345"/>
      </a:accent1>
      <a:accent2>
        <a:srgbClr val="0099A0"/>
      </a:accent2>
      <a:accent3>
        <a:srgbClr val="81C038"/>
      </a:accent3>
      <a:accent4>
        <a:srgbClr val="AD007A"/>
      </a:accent4>
      <a:accent5>
        <a:srgbClr val="F7941D"/>
      </a:accent5>
      <a:accent6>
        <a:srgbClr val="FFFFFF"/>
      </a:accent6>
      <a:hlink>
        <a:srgbClr val="0099A0"/>
      </a:hlink>
      <a:folHlink>
        <a:srgbClr val="AD00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3e6cb3d-b9a4-4d6c-b20d-c65c846de810" xsi:nil="true"/>
    <lcf76f155ced4ddcb4097134ff3c332f xmlns="836070ae-bedd-4c8b-98d2-72b5379e158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2303E00B1D2A6489FA49A3284897530" ma:contentTypeVersion="19" ma:contentTypeDescription="Create a new document." ma:contentTypeScope="" ma:versionID="b2dfce0e8414d4ec0507b6b02bdab0a2">
  <xsd:schema xmlns:xsd="http://www.w3.org/2001/XMLSchema" xmlns:xs="http://www.w3.org/2001/XMLSchema" xmlns:p="http://schemas.microsoft.com/office/2006/metadata/properties" xmlns:ns2="836070ae-bedd-4c8b-98d2-72b5379e158e" xmlns:ns3="b3e6cb3d-b9a4-4d6c-b20d-c65c846de810" targetNamespace="http://schemas.microsoft.com/office/2006/metadata/properties" ma:root="true" ma:fieldsID="b5c164eea1df7f65e3531a4388db4d31" ns2:_="" ns3:_="">
    <xsd:import namespace="836070ae-bedd-4c8b-98d2-72b5379e158e"/>
    <xsd:import namespace="b3e6cb3d-b9a4-4d6c-b20d-c65c846de81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6070ae-bedd-4c8b-98d2-72b5379e15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3e5031-7500-42a2-b1b9-89fc153e5d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e6cb3d-b9a4-4d6c-b20d-c65c846de81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3b67ef8-2bbb-458a-afda-b9486a83c130}" ma:internalName="TaxCatchAll" ma:showField="CatchAllData" ma:web="b3e6cb3d-b9a4-4d6c-b20d-c65c846de8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9A1432-2033-4DD7-B40B-A7B0A64001FD}">
  <ds:schemaRefs>
    <ds:schemaRef ds:uri="http://purl.org/dc/elements/1.1/"/>
    <ds:schemaRef ds:uri="836070ae-bedd-4c8b-98d2-72b5379e158e"/>
    <ds:schemaRef ds:uri="http://purl.org/dc/terms/"/>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b3e6cb3d-b9a4-4d6c-b20d-c65c846de810"/>
    <ds:schemaRef ds:uri="http://www.w3.org/XML/1998/namespace"/>
    <ds:schemaRef ds:uri="http://purl.org/dc/dcmitype/"/>
  </ds:schemaRefs>
</ds:datastoreItem>
</file>

<file path=customXml/itemProps2.xml><?xml version="1.0" encoding="utf-8"?>
<ds:datastoreItem xmlns:ds="http://schemas.openxmlformats.org/officeDocument/2006/customXml" ds:itemID="{5DACD568-5CCC-4F99-BBB2-AE292394CFBB}">
  <ds:schemaRefs>
    <ds:schemaRef ds:uri="http://schemas.microsoft.com/sharepoint/v3/contenttype/forms"/>
  </ds:schemaRefs>
</ds:datastoreItem>
</file>

<file path=customXml/itemProps3.xml><?xml version="1.0" encoding="utf-8"?>
<ds:datastoreItem xmlns:ds="http://schemas.openxmlformats.org/officeDocument/2006/customXml" ds:itemID="{1B9843FD-CEAA-4B66-B1B3-382A26E1A3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6070ae-bedd-4c8b-98d2-72b5379e158e"/>
    <ds:schemaRef ds:uri="b3e6cb3d-b9a4-4d6c-b20d-c65c846de8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2337</Words>
  <Application>Microsoft Office PowerPoint</Application>
  <PresentationFormat>Widescreen</PresentationFormat>
  <Paragraphs>450</Paragraphs>
  <Slides>20</Slides>
  <Notes>2</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20</vt:i4>
      </vt:variant>
    </vt:vector>
  </HeadingPairs>
  <TitlesOfParts>
    <vt:vector size="35" baseType="lpstr">
      <vt:lpstr>Aptos</vt:lpstr>
      <vt:lpstr>Arial</vt:lpstr>
      <vt:lpstr>Calibri</vt:lpstr>
      <vt:lpstr>Calibri Light</vt:lpstr>
      <vt:lpstr>Courier New</vt:lpstr>
      <vt:lpstr>Poppins</vt:lpstr>
      <vt:lpstr>Poppins Light</vt:lpstr>
      <vt:lpstr>Poppins Medium</vt:lpstr>
      <vt:lpstr>Symbol</vt:lpstr>
      <vt:lpstr>Custom Design</vt:lpstr>
      <vt:lpstr>1_Custom Design</vt:lpstr>
      <vt:lpstr>2_Custom Design</vt:lpstr>
      <vt:lpstr>3_Custom Design</vt:lpstr>
      <vt:lpstr>3_Custom Design</vt:lpstr>
      <vt:lpstr>Office Theme</vt:lpstr>
      <vt:lpstr>PowerPoint Presentation</vt:lpstr>
      <vt:lpstr>PowerPoint Presentation</vt:lpstr>
      <vt:lpstr>SM Growth Hub Team  </vt:lpstr>
      <vt:lpstr>PowerPoint Presentation</vt:lpstr>
      <vt:lpstr>PowerPoint Presentation</vt:lpstr>
      <vt:lpstr>PowerPoint Presentation</vt:lpstr>
      <vt:lpstr>PowerPoint Presentation</vt:lpstr>
      <vt:lpstr>PowerPoint Presentation</vt:lpstr>
      <vt:lpstr>2024/25 Projects</vt:lpstr>
      <vt:lpstr>Events and Partnership 2024/25 </vt:lpstr>
      <vt:lpstr>Resilience and Innovation Grants</vt:lpstr>
      <vt:lpstr>PowerPoint Presentation</vt:lpstr>
      <vt:lpstr>Growing Innovation Fund</vt:lpstr>
      <vt:lpstr>PowerPoint Presentation</vt:lpstr>
      <vt:lpstr>Inward Investment </vt:lpstr>
      <vt:lpstr>Communications</vt:lpstr>
      <vt:lpstr>Case Studies / Testemonials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Lizzie Howe</dc:creator>
  <cp:lastModifiedBy>Emma Panter</cp:lastModifiedBy>
  <cp:revision>6</cp:revision>
  <dcterms:created xsi:type="dcterms:W3CDTF">2023-08-14T07:40:06Z</dcterms:created>
  <dcterms:modified xsi:type="dcterms:W3CDTF">2025-06-04T16:57:36Z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0x010100F2303E00B1D2A6489FA49A3284897530</vt:lpwstr>
  </property>
  <property fmtid="{D5CDD505-2E9C-101B-9397-08002B2CF9AE}" pid="3" name="MediaServiceImageTags">
    <vt:lpwstr/>
  </property>
</Properties>
</file>